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93" r:id="rId5"/>
    <p:sldId id="292" r:id="rId6"/>
    <p:sldId id="294" r:id="rId7"/>
    <p:sldId id="296" r:id="rId8"/>
    <p:sldId id="295" r:id="rId9"/>
    <p:sldId id="314" r:id="rId10"/>
    <p:sldId id="298" r:id="rId11"/>
    <p:sldId id="297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</p:sldIdLst>
  <p:sldSz cx="20104100" cy="11309350"/>
  <p:notesSz cx="20104100" cy="1130935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4" userDrawn="1">
          <p15:clr>
            <a:srgbClr val="A4A3A4"/>
          </p15:clr>
        </p15:guide>
        <p15:guide id="2" pos="11564" userDrawn="1">
          <p15:clr>
            <a:srgbClr val="A4A3A4"/>
          </p15:clr>
        </p15:guide>
        <p15:guide id="3" orient="horz" pos="6072" userDrawn="1">
          <p15:clr>
            <a:srgbClr val="A4A3A4"/>
          </p15:clr>
        </p15:guide>
        <p15:guide id="4" pos="948" userDrawn="1">
          <p15:clr>
            <a:srgbClr val="A4A3A4"/>
          </p15:clr>
        </p15:guide>
        <p15:guide id="5" pos="6332" userDrawn="1">
          <p15:clr>
            <a:srgbClr val="A4A3A4"/>
          </p15:clr>
        </p15:guide>
        <p15:guide id="6" orient="horz" pos="6885" userDrawn="1">
          <p15:clr>
            <a:srgbClr val="A4A3A4"/>
          </p15:clr>
        </p15:guide>
        <p15:guide id="7" orient="horz" pos="1167" userDrawn="1">
          <p15:clr>
            <a:srgbClr val="A4A3A4"/>
          </p15:clr>
        </p15:guide>
        <p15:guide id="8" pos="117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F61"/>
    <a:srgbClr val="CCCCCC"/>
    <a:srgbClr val="A9ABAB"/>
    <a:srgbClr val="A6CE39"/>
    <a:srgbClr val="7F7F7F"/>
    <a:srgbClr val="9C9E9F"/>
    <a:srgbClr val="B2B2B2"/>
    <a:srgbClr val="BBD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2" autoAdjust="0"/>
  </p:normalViewPr>
  <p:slideViewPr>
    <p:cSldViewPr>
      <p:cViewPr varScale="1">
        <p:scale>
          <a:sx n="52" d="100"/>
          <a:sy n="52" d="100"/>
        </p:scale>
        <p:origin x="538" y="72"/>
      </p:cViewPr>
      <p:guideLst>
        <p:guide orient="horz" pos="1044"/>
        <p:guide pos="11564"/>
        <p:guide orient="horz" pos="6072"/>
        <p:guide pos="948"/>
        <p:guide pos="6332"/>
        <p:guide orient="horz" pos="6885"/>
        <p:guide orient="horz" pos="1167"/>
        <p:guide pos="11715"/>
      </p:guideLst>
    </p:cSldViewPr>
  </p:slideViewPr>
  <p:outlineViewPr>
    <p:cViewPr>
      <p:scale>
        <a:sx n="33" d="100"/>
        <a:sy n="33" d="100"/>
      </p:scale>
      <p:origin x="0" y="-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50" d="100"/>
          <a:sy n="50" d="100"/>
        </p:scale>
        <p:origin x="2478" y="16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09A771-EDBC-4F92-A890-B05A202985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199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ACEFCF-863D-4AA8-A921-553CC1F3E3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9" y="0"/>
            <a:ext cx="8712199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1B03F-8AB8-4B84-84AC-E7939920AA60}" type="datetimeFigureOut">
              <a:rPr lang="nl-BE" smtClean="0"/>
              <a:t>1/02/2022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5145D-D826-493E-9412-B7C0536632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199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B00C21-8679-4013-9AA3-2B4C2ECEA8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9" y="10742613"/>
            <a:ext cx="8712199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847A9-49FF-4E34-AEC3-DA46AEBDD6E5}" type="slidenum">
              <a:rPr lang="nl-BE" smtClean="0"/>
              <a:t>‹#›</a:t>
            </a:fld>
            <a:endParaRPr lang="nl-BE"/>
          </a:p>
        </p:txBody>
      </p:sp>
      <p:grpSp>
        <p:nvGrpSpPr>
          <p:cNvPr id="22" name="Group 64">
            <a:extLst>
              <a:ext uri="{FF2B5EF4-FFF2-40B4-BE49-F238E27FC236}">
                <a16:creationId xmlns:a16="http://schemas.microsoft.com/office/drawing/2014/main" id="{BED7D3C1-85F3-4F41-BC85-68835CD04242}"/>
              </a:ext>
            </a:extLst>
          </p:cNvPr>
          <p:cNvGrpSpPr/>
          <p:nvPr/>
        </p:nvGrpSpPr>
        <p:grpSpPr>
          <a:xfrm>
            <a:off x="9283700" y="10776846"/>
            <a:ext cx="1536700" cy="292082"/>
            <a:chOff x="1488064" y="9107282"/>
            <a:chExt cx="2876372" cy="546717"/>
          </a:xfrm>
        </p:grpSpPr>
        <p:sp>
          <p:nvSpPr>
            <p:cNvPr id="23" name="Freeform: Shape 76">
              <a:extLst>
                <a:ext uri="{FF2B5EF4-FFF2-40B4-BE49-F238E27FC236}">
                  <a16:creationId xmlns:a16="http://schemas.microsoft.com/office/drawing/2014/main" id="{5534069B-BD52-4972-8189-1324063A7CA9}"/>
                </a:ext>
              </a:extLst>
            </p:cNvPr>
            <p:cNvSpPr/>
            <p:nvPr/>
          </p:nvSpPr>
          <p:spPr>
            <a:xfrm>
              <a:off x="2040418" y="9246310"/>
              <a:ext cx="488476" cy="394538"/>
            </a:xfrm>
            <a:custGeom>
              <a:avLst/>
              <a:gdLst>
                <a:gd name="connsiteX0" fmla="*/ 284631 w 488476"/>
                <a:gd name="connsiteY0" fmla="*/ 14091 h 394538"/>
                <a:gd name="connsiteX1" fmla="*/ 192572 w 488476"/>
                <a:gd name="connsiteY1" fmla="*/ 14091 h 394538"/>
                <a:gd name="connsiteX2" fmla="*/ 14091 w 488476"/>
                <a:gd name="connsiteY2" fmla="*/ 164391 h 394538"/>
                <a:gd name="connsiteX3" fmla="*/ 14091 w 488476"/>
                <a:gd name="connsiteY3" fmla="*/ 239541 h 394538"/>
                <a:gd name="connsiteX4" fmla="*/ 186936 w 488476"/>
                <a:gd name="connsiteY4" fmla="*/ 391720 h 394538"/>
                <a:gd name="connsiteX5" fmla="*/ 292146 w 488476"/>
                <a:gd name="connsiteY5" fmla="*/ 391720 h 394538"/>
                <a:gd name="connsiteX6" fmla="*/ 476264 w 488476"/>
                <a:gd name="connsiteY6" fmla="*/ 277116 h 394538"/>
                <a:gd name="connsiteX7" fmla="*/ 476264 w 488476"/>
                <a:gd name="connsiteY7" fmla="*/ 269601 h 394538"/>
                <a:gd name="connsiteX8" fmla="*/ 476264 w 488476"/>
                <a:gd name="connsiteY8" fmla="*/ 258329 h 394538"/>
                <a:gd name="connsiteX9" fmla="*/ 464992 w 488476"/>
                <a:gd name="connsiteY9" fmla="*/ 258329 h 394538"/>
                <a:gd name="connsiteX10" fmla="*/ 406750 w 488476"/>
                <a:gd name="connsiteY10" fmla="*/ 258329 h 394538"/>
                <a:gd name="connsiteX11" fmla="*/ 395478 w 488476"/>
                <a:gd name="connsiteY11" fmla="*/ 258329 h 394538"/>
                <a:gd name="connsiteX12" fmla="*/ 395478 w 488476"/>
                <a:gd name="connsiteY12" fmla="*/ 269601 h 394538"/>
                <a:gd name="connsiteX13" fmla="*/ 301540 w 488476"/>
                <a:gd name="connsiteY13" fmla="*/ 322206 h 394538"/>
                <a:gd name="connsiteX14" fmla="*/ 222632 w 488476"/>
                <a:gd name="connsiteY14" fmla="*/ 322206 h 394538"/>
                <a:gd name="connsiteX15" fmla="*/ 94877 w 488476"/>
                <a:gd name="connsiteY15" fmla="*/ 233905 h 394538"/>
                <a:gd name="connsiteX16" fmla="*/ 94877 w 488476"/>
                <a:gd name="connsiteY16" fmla="*/ 222632 h 394538"/>
                <a:gd name="connsiteX17" fmla="*/ 463113 w 488476"/>
                <a:gd name="connsiteY17" fmla="*/ 222632 h 394538"/>
                <a:gd name="connsiteX18" fmla="*/ 474385 w 488476"/>
                <a:gd name="connsiteY18" fmla="*/ 222632 h 394538"/>
                <a:gd name="connsiteX19" fmla="*/ 474385 w 488476"/>
                <a:gd name="connsiteY19" fmla="*/ 211360 h 394538"/>
                <a:gd name="connsiteX20" fmla="*/ 474385 w 488476"/>
                <a:gd name="connsiteY20" fmla="*/ 175663 h 394538"/>
                <a:gd name="connsiteX21" fmla="*/ 284631 w 488476"/>
                <a:gd name="connsiteY21" fmla="*/ 14091 h 394538"/>
                <a:gd name="connsiteX22" fmla="*/ 393599 w 488476"/>
                <a:gd name="connsiteY22" fmla="*/ 154997 h 394538"/>
                <a:gd name="connsiteX23" fmla="*/ 94877 w 488476"/>
                <a:gd name="connsiteY23" fmla="*/ 154997 h 394538"/>
                <a:gd name="connsiteX24" fmla="*/ 200087 w 488476"/>
                <a:gd name="connsiteY24" fmla="*/ 83605 h 394538"/>
                <a:gd name="connsiteX25" fmla="*/ 284631 w 488476"/>
                <a:gd name="connsiteY25" fmla="*/ 83605 h 394538"/>
                <a:gd name="connsiteX26" fmla="*/ 393599 w 488476"/>
                <a:gd name="connsiteY26" fmla="*/ 143725 h 394538"/>
                <a:gd name="connsiteX27" fmla="*/ 393599 w 488476"/>
                <a:gd name="connsiteY27" fmla="*/ 154997 h 39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476" h="394538">
                  <a:moveTo>
                    <a:pt x="284631" y="14091"/>
                  </a:moveTo>
                  <a:lnTo>
                    <a:pt x="192572" y="14091"/>
                  </a:lnTo>
                  <a:cubicBezTo>
                    <a:pt x="104271" y="14091"/>
                    <a:pt x="14091" y="32878"/>
                    <a:pt x="14091" y="164391"/>
                  </a:cubicBezTo>
                  <a:lnTo>
                    <a:pt x="14091" y="239541"/>
                  </a:lnTo>
                  <a:cubicBezTo>
                    <a:pt x="14091" y="374811"/>
                    <a:pt x="106150" y="391720"/>
                    <a:pt x="186936" y="391720"/>
                  </a:cubicBezTo>
                  <a:lnTo>
                    <a:pt x="292146" y="391720"/>
                  </a:lnTo>
                  <a:cubicBezTo>
                    <a:pt x="376690" y="391720"/>
                    <a:pt x="476264" y="378569"/>
                    <a:pt x="476264" y="277116"/>
                  </a:cubicBezTo>
                  <a:lnTo>
                    <a:pt x="476264" y="269601"/>
                  </a:lnTo>
                  <a:lnTo>
                    <a:pt x="476264" y="258329"/>
                  </a:lnTo>
                  <a:lnTo>
                    <a:pt x="464992" y="258329"/>
                  </a:lnTo>
                  <a:lnTo>
                    <a:pt x="406750" y="258329"/>
                  </a:lnTo>
                  <a:lnTo>
                    <a:pt x="395478" y="258329"/>
                  </a:lnTo>
                  <a:lnTo>
                    <a:pt x="395478" y="269601"/>
                  </a:lnTo>
                  <a:cubicBezTo>
                    <a:pt x="393599" y="310934"/>
                    <a:pt x="374811" y="322206"/>
                    <a:pt x="301540" y="322206"/>
                  </a:cubicBezTo>
                  <a:lnTo>
                    <a:pt x="222632" y="322206"/>
                  </a:lnTo>
                  <a:cubicBezTo>
                    <a:pt x="123058" y="322206"/>
                    <a:pt x="94877" y="303419"/>
                    <a:pt x="94877" y="233905"/>
                  </a:cubicBezTo>
                  <a:lnTo>
                    <a:pt x="94877" y="222632"/>
                  </a:lnTo>
                  <a:lnTo>
                    <a:pt x="463113" y="222632"/>
                  </a:lnTo>
                  <a:lnTo>
                    <a:pt x="474385" y="222632"/>
                  </a:lnTo>
                  <a:lnTo>
                    <a:pt x="474385" y="211360"/>
                  </a:lnTo>
                  <a:lnTo>
                    <a:pt x="474385" y="175663"/>
                  </a:lnTo>
                  <a:cubicBezTo>
                    <a:pt x="472507" y="34757"/>
                    <a:pt x="378569" y="14091"/>
                    <a:pt x="284631" y="14091"/>
                  </a:cubicBezTo>
                  <a:moveTo>
                    <a:pt x="393599" y="154997"/>
                  </a:moveTo>
                  <a:lnTo>
                    <a:pt x="94877" y="154997"/>
                  </a:lnTo>
                  <a:cubicBezTo>
                    <a:pt x="100513" y="94877"/>
                    <a:pt x="119301" y="83605"/>
                    <a:pt x="200087" y="83605"/>
                  </a:cubicBezTo>
                  <a:lnTo>
                    <a:pt x="284631" y="83605"/>
                  </a:lnTo>
                  <a:cubicBezTo>
                    <a:pt x="333479" y="83605"/>
                    <a:pt x="393599" y="92998"/>
                    <a:pt x="393599" y="143725"/>
                  </a:cubicBezTo>
                  <a:lnTo>
                    <a:pt x="393599" y="154997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4" name="Freeform: Shape 77">
              <a:extLst>
                <a:ext uri="{FF2B5EF4-FFF2-40B4-BE49-F238E27FC236}">
                  <a16:creationId xmlns:a16="http://schemas.microsoft.com/office/drawing/2014/main" id="{C9AFCA0D-194D-4108-A1C4-B236D0B3C9EE}"/>
                </a:ext>
              </a:extLst>
            </p:cNvPr>
            <p:cNvSpPr/>
            <p:nvPr/>
          </p:nvSpPr>
          <p:spPr>
            <a:xfrm>
              <a:off x="2579620" y="9107282"/>
              <a:ext cx="93938" cy="526051"/>
            </a:xfrm>
            <a:custGeom>
              <a:avLst/>
              <a:gdLst>
                <a:gd name="connsiteX0" fmla="*/ 81726 w 93937"/>
                <a:gd name="connsiteY0" fmla="*/ 14091 h 526050"/>
                <a:gd name="connsiteX1" fmla="*/ 25363 w 93937"/>
                <a:gd name="connsiteY1" fmla="*/ 14091 h 526050"/>
                <a:gd name="connsiteX2" fmla="*/ 14091 w 93937"/>
                <a:gd name="connsiteY2" fmla="*/ 14091 h 526050"/>
                <a:gd name="connsiteX3" fmla="*/ 14091 w 93937"/>
                <a:gd name="connsiteY3" fmla="*/ 25363 h 526050"/>
                <a:gd name="connsiteX4" fmla="*/ 14091 w 93937"/>
                <a:gd name="connsiteY4" fmla="*/ 515718 h 526050"/>
                <a:gd name="connsiteX5" fmla="*/ 14091 w 93937"/>
                <a:gd name="connsiteY5" fmla="*/ 526990 h 526050"/>
                <a:gd name="connsiteX6" fmla="*/ 25363 w 93937"/>
                <a:gd name="connsiteY6" fmla="*/ 526990 h 526050"/>
                <a:gd name="connsiteX7" fmla="*/ 81726 w 93937"/>
                <a:gd name="connsiteY7" fmla="*/ 526990 h 526050"/>
                <a:gd name="connsiteX8" fmla="*/ 92998 w 93937"/>
                <a:gd name="connsiteY8" fmla="*/ 526990 h 526050"/>
                <a:gd name="connsiteX9" fmla="*/ 92998 w 93937"/>
                <a:gd name="connsiteY9" fmla="*/ 515718 h 526050"/>
                <a:gd name="connsiteX10" fmla="*/ 92998 w 93937"/>
                <a:gd name="connsiteY10" fmla="*/ 25363 h 526050"/>
                <a:gd name="connsiteX11" fmla="*/ 92998 w 93937"/>
                <a:gd name="connsiteY11" fmla="*/ 14091 h 52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937" h="526050">
                  <a:moveTo>
                    <a:pt x="81726" y="14091"/>
                  </a:moveTo>
                  <a:lnTo>
                    <a:pt x="25363" y="14091"/>
                  </a:lnTo>
                  <a:lnTo>
                    <a:pt x="14091" y="14091"/>
                  </a:lnTo>
                  <a:lnTo>
                    <a:pt x="14091" y="25363"/>
                  </a:lnTo>
                  <a:lnTo>
                    <a:pt x="14091" y="515718"/>
                  </a:lnTo>
                  <a:lnTo>
                    <a:pt x="14091" y="526990"/>
                  </a:lnTo>
                  <a:lnTo>
                    <a:pt x="25363" y="526990"/>
                  </a:lnTo>
                  <a:lnTo>
                    <a:pt x="81726" y="526990"/>
                  </a:lnTo>
                  <a:lnTo>
                    <a:pt x="92998" y="526990"/>
                  </a:lnTo>
                  <a:lnTo>
                    <a:pt x="92998" y="515718"/>
                  </a:lnTo>
                  <a:lnTo>
                    <a:pt x="92998" y="25363"/>
                  </a:lnTo>
                  <a:lnTo>
                    <a:pt x="92998" y="1409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5" name="Freeform: Shape 78">
              <a:extLst>
                <a:ext uri="{FF2B5EF4-FFF2-40B4-BE49-F238E27FC236}">
                  <a16:creationId xmlns:a16="http://schemas.microsoft.com/office/drawing/2014/main" id="{C794C673-DFA1-4B7A-92D2-6806A67404E7}"/>
                </a:ext>
              </a:extLst>
            </p:cNvPr>
            <p:cNvSpPr/>
            <p:nvPr/>
          </p:nvSpPr>
          <p:spPr>
            <a:xfrm>
              <a:off x="2739314" y="9246310"/>
              <a:ext cx="488476" cy="394538"/>
            </a:xfrm>
            <a:custGeom>
              <a:avLst/>
              <a:gdLst>
                <a:gd name="connsiteX0" fmla="*/ 284631 w 488476"/>
                <a:gd name="connsiteY0" fmla="*/ 14091 h 394538"/>
                <a:gd name="connsiteX1" fmla="*/ 192572 w 488476"/>
                <a:gd name="connsiteY1" fmla="*/ 14091 h 394538"/>
                <a:gd name="connsiteX2" fmla="*/ 14091 w 488476"/>
                <a:gd name="connsiteY2" fmla="*/ 164391 h 394538"/>
                <a:gd name="connsiteX3" fmla="*/ 14091 w 488476"/>
                <a:gd name="connsiteY3" fmla="*/ 239541 h 394538"/>
                <a:gd name="connsiteX4" fmla="*/ 186936 w 488476"/>
                <a:gd name="connsiteY4" fmla="*/ 391720 h 394538"/>
                <a:gd name="connsiteX5" fmla="*/ 292146 w 488476"/>
                <a:gd name="connsiteY5" fmla="*/ 391720 h 394538"/>
                <a:gd name="connsiteX6" fmla="*/ 476264 w 488476"/>
                <a:gd name="connsiteY6" fmla="*/ 277116 h 394538"/>
                <a:gd name="connsiteX7" fmla="*/ 476264 w 488476"/>
                <a:gd name="connsiteY7" fmla="*/ 269601 h 394538"/>
                <a:gd name="connsiteX8" fmla="*/ 476264 w 488476"/>
                <a:gd name="connsiteY8" fmla="*/ 258329 h 394538"/>
                <a:gd name="connsiteX9" fmla="*/ 464992 w 488476"/>
                <a:gd name="connsiteY9" fmla="*/ 258329 h 394538"/>
                <a:gd name="connsiteX10" fmla="*/ 406750 w 488476"/>
                <a:gd name="connsiteY10" fmla="*/ 258329 h 394538"/>
                <a:gd name="connsiteX11" fmla="*/ 395478 w 488476"/>
                <a:gd name="connsiteY11" fmla="*/ 258329 h 394538"/>
                <a:gd name="connsiteX12" fmla="*/ 395478 w 488476"/>
                <a:gd name="connsiteY12" fmla="*/ 269601 h 394538"/>
                <a:gd name="connsiteX13" fmla="*/ 301540 w 488476"/>
                <a:gd name="connsiteY13" fmla="*/ 322206 h 394538"/>
                <a:gd name="connsiteX14" fmla="*/ 222632 w 488476"/>
                <a:gd name="connsiteY14" fmla="*/ 322206 h 394538"/>
                <a:gd name="connsiteX15" fmla="*/ 94877 w 488476"/>
                <a:gd name="connsiteY15" fmla="*/ 233905 h 394538"/>
                <a:gd name="connsiteX16" fmla="*/ 94877 w 488476"/>
                <a:gd name="connsiteY16" fmla="*/ 222632 h 394538"/>
                <a:gd name="connsiteX17" fmla="*/ 463113 w 488476"/>
                <a:gd name="connsiteY17" fmla="*/ 222632 h 394538"/>
                <a:gd name="connsiteX18" fmla="*/ 472507 w 488476"/>
                <a:gd name="connsiteY18" fmla="*/ 222632 h 394538"/>
                <a:gd name="connsiteX19" fmla="*/ 472507 w 488476"/>
                <a:gd name="connsiteY19" fmla="*/ 211360 h 394538"/>
                <a:gd name="connsiteX20" fmla="*/ 472507 w 488476"/>
                <a:gd name="connsiteY20" fmla="*/ 175663 h 394538"/>
                <a:gd name="connsiteX21" fmla="*/ 284631 w 488476"/>
                <a:gd name="connsiteY21" fmla="*/ 14091 h 394538"/>
                <a:gd name="connsiteX22" fmla="*/ 393599 w 488476"/>
                <a:gd name="connsiteY22" fmla="*/ 154997 h 394538"/>
                <a:gd name="connsiteX23" fmla="*/ 94877 w 488476"/>
                <a:gd name="connsiteY23" fmla="*/ 154997 h 394538"/>
                <a:gd name="connsiteX24" fmla="*/ 200087 w 488476"/>
                <a:gd name="connsiteY24" fmla="*/ 83605 h 394538"/>
                <a:gd name="connsiteX25" fmla="*/ 284631 w 488476"/>
                <a:gd name="connsiteY25" fmla="*/ 83605 h 394538"/>
                <a:gd name="connsiteX26" fmla="*/ 393599 w 488476"/>
                <a:gd name="connsiteY26" fmla="*/ 143725 h 394538"/>
                <a:gd name="connsiteX27" fmla="*/ 393599 w 488476"/>
                <a:gd name="connsiteY27" fmla="*/ 154997 h 39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476" h="394538">
                  <a:moveTo>
                    <a:pt x="284631" y="14091"/>
                  </a:moveTo>
                  <a:lnTo>
                    <a:pt x="192572" y="14091"/>
                  </a:lnTo>
                  <a:cubicBezTo>
                    <a:pt x="104271" y="14091"/>
                    <a:pt x="14091" y="32878"/>
                    <a:pt x="14091" y="164391"/>
                  </a:cubicBezTo>
                  <a:lnTo>
                    <a:pt x="14091" y="239541"/>
                  </a:lnTo>
                  <a:cubicBezTo>
                    <a:pt x="14091" y="374811"/>
                    <a:pt x="106150" y="391720"/>
                    <a:pt x="186936" y="391720"/>
                  </a:cubicBezTo>
                  <a:lnTo>
                    <a:pt x="292146" y="391720"/>
                  </a:lnTo>
                  <a:cubicBezTo>
                    <a:pt x="376690" y="391720"/>
                    <a:pt x="476264" y="378569"/>
                    <a:pt x="476264" y="277116"/>
                  </a:cubicBezTo>
                  <a:lnTo>
                    <a:pt x="476264" y="269601"/>
                  </a:lnTo>
                  <a:lnTo>
                    <a:pt x="476264" y="258329"/>
                  </a:lnTo>
                  <a:lnTo>
                    <a:pt x="464992" y="258329"/>
                  </a:lnTo>
                  <a:lnTo>
                    <a:pt x="406750" y="258329"/>
                  </a:lnTo>
                  <a:lnTo>
                    <a:pt x="395478" y="258329"/>
                  </a:lnTo>
                  <a:lnTo>
                    <a:pt x="395478" y="269601"/>
                  </a:lnTo>
                  <a:cubicBezTo>
                    <a:pt x="393599" y="310934"/>
                    <a:pt x="374811" y="322206"/>
                    <a:pt x="301540" y="322206"/>
                  </a:cubicBezTo>
                  <a:lnTo>
                    <a:pt x="222632" y="322206"/>
                  </a:lnTo>
                  <a:cubicBezTo>
                    <a:pt x="123058" y="322206"/>
                    <a:pt x="94877" y="303419"/>
                    <a:pt x="94877" y="233905"/>
                  </a:cubicBezTo>
                  <a:lnTo>
                    <a:pt x="94877" y="222632"/>
                  </a:lnTo>
                  <a:lnTo>
                    <a:pt x="463113" y="222632"/>
                  </a:lnTo>
                  <a:lnTo>
                    <a:pt x="472507" y="222632"/>
                  </a:lnTo>
                  <a:lnTo>
                    <a:pt x="472507" y="211360"/>
                  </a:lnTo>
                  <a:lnTo>
                    <a:pt x="472507" y="175663"/>
                  </a:lnTo>
                  <a:cubicBezTo>
                    <a:pt x="472507" y="34757"/>
                    <a:pt x="378569" y="14091"/>
                    <a:pt x="284631" y="14091"/>
                  </a:cubicBezTo>
                  <a:moveTo>
                    <a:pt x="393599" y="154997"/>
                  </a:moveTo>
                  <a:lnTo>
                    <a:pt x="94877" y="154997"/>
                  </a:lnTo>
                  <a:cubicBezTo>
                    <a:pt x="100513" y="94877"/>
                    <a:pt x="119301" y="83605"/>
                    <a:pt x="200087" y="83605"/>
                  </a:cubicBezTo>
                  <a:lnTo>
                    <a:pt x="284631" y="83605"/>
                  </a:lnTo>
                  <a:cubicBezTo>
                    <a:pt x="333479" y="83605"/>
                    <a:pt x="393599" y="92998"/>
                    <a:pt x="393599" y="143725"/>
                  </a:cubicBezTo>
                  <a:lnTo>
                    <a:pt x="393599" y="154997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6" name="Freeform: Shape 79">
              <a:extLst>
                <a:ext uri="{FF2B5EF4-FFF2-40B4-BE49-F238E27FC236}">
                  <a16:creationId xmlns:a16="http://schemas.microsoft.com/office/drawing/2014/main" id="{36ED8D88-7EF9-4734-8EF3-9AE8D803AF23}"/>
                </a:ext>
              </a:extLst>
            </p:cNvPr>
            <p:cNvSpPr/>
            <p:nvPr/>
          </p:nvSpPr>
          <p:spPr>
            <a:xfrm>
              <a:off x="3209003" y="9259461"/>
              <a:ext cx="507264" cy="394538"/>
            </a:xfrm>
            <a:custGeom>
              <a:avLst/>
              <a:gdLst>
                <a:gd name="connsiteX0" fmla="*/ 487537 w 507263"/>
                <a:gd name="connsiteY0" fmla="*/ 14091 h 394538"/>
                <a:gd name="connsiteX1" fmla="*/ 425538 w 507263"/>
                <a:gd name="connsiteY1" fmla="*/ 14091 h 394538"/>
                <a:gd name="connsiteX2" fmla="*/ 419901 w 507263"/>
                <a:gd name="connsiteY2" fmla="*/ 14091 h 394538"/>
                <a:gd name="connsiteX3" fmla="*/ 416144 w 507263"/>
                <a:gd name="connsiteY3" fmla="*/ 19727 h 394538"/>
                <a:gd name="connsiteX4" fmla="*/ 260207 w 507263"/>
                <a:gd name="connsiteY4" fmla="*/ 307176 h 394538"/>
                <a:gd name="connsiteX5" fmla="*/ 104271 w 507263"/>
                <a:gd name="connsiteY5" fmla="*/ 27242 h 394538"/>
                <a:gd name="connsiteX6" fmla="*/ 100513 w 507263"/>
                <a:gd name="connsiteY6" fmla="*/ 14091 h 394538"/>
                <a:gd name="connsiteX7" fmla="*/ 92998 w 507263"/>
                <a:gd name="connsiteY7" fmla="*/ 14091 h 394538"/>
                <a:gd name="connsiteX8" fmla="*/ 32878 w 507263"/>
                <a:gd name="connsiteY8" fmla="*/ 14091 h 394538"/>
                <a:gd name="connsiteX9" fmla="*/ 14091 w 507263"/>
                <a:gd name="connsiteY9" fmla="*/ 14091 h 394538"/>
                <a:gd name="connsiteX10" fmla="*/ 23484 w 507263"/>
                <a:gd name="connsiteY10" fmla="*/ 30999 h 394538"/>
                <a:gd name="connsiteX11" fmla="*/ 216996 w 507263"/>
                <a:gd name="connsiteY11" fmla="*/ 376690 h 394538"/>
                <a:gd name="connsiteX12" fmla="*/ 218875 w 507263"/>
                <a:gd name="connsiteY12" fmla="*/ 382326 h 394538"/>
                <a:gd name="connsiteX13" fmla="*/ 226390 w 507263"/>
                <a:gd name="connsiteY13" fmla="*/ 382326 h 394538"/>
                <a:gd name="connsiteX14" fmla="*/ 294025 w 507263"/>
                <a:gd name="connsiteY14" fmla="*/ 382326 h 394538"/>
                <a:gd name="connsiteX15" fmla="*/ 301540 w 507263"/>
                <a:gd name="connsiteY15" fmla="*/ 382326 h 394538"/>
                <a:gd name="connsiteX16" fmla="*/ 303419 w 507263"/>
                <a:gd name="connsiteY16" fmla="*/ 376690 h 394538"/>
                <a:gd name="connsiteX17" fmla="*/ 496930 w 507263"/>
                <a:gd name="connsiteY17" fmla="*/ 30999 h 394538"/>
                <a:gd name="connsiteX18" fmla="*/ 506324 w 507263"/>
                <a:gd name="connsiteY18" fmla="*/ 14091 h 39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7263" h="394538">
                  <a:moveTo>
                    <a:pt x="487537" y="14091"/>
                  </a:moveTo>
                  <a:lnTo>
                    <a:pt x="425538" y="14091"/>
                  </a:lnTo>
                  <a:lnTo>
                    <a:pt x="419901" y="14091"/>
                  </a:lnTo>
                  <a:lnTo>
                    <a:pt x="416144" y="19727"/>
                  </a:lnTo>
                  <a:lnTo>
                    <a:pt x="260207" y="307176"/>
                  </a:lnTo>
                  <a:lnTo>
                    <a:pt x="104271" y="27242"/>
                  </a:lnTo>
                  <a:lnTo>
                    <a:pt x="100513" y="14091"/>
                  </a:lnTo>
                  <a:lnTo>
                    <a:pt x="92998" y="14091"/>
                  </a:lnTo>
                  <a:lnTo>
                    <a:pt x="32878" y="14091"/>
                  </a:lnTo>
                  <a:lnTo>
                    <a:pt x="14091" y="14091"/>
                  </a:lnTo>
                  <a:lnTo>
                    <a:pt x="23484" y="30999"/>
                  </a:lnTo>
                  <a:lnTo>
                    <a:pt x="216996" y="376690"/>
                  </a:lnTo>
                  <a:lnTo>
                    <a:pt x="218875" y="382326"/>
                  </a:lnTo>
                  <a:lnTo>
                    <a:pt x="226390" y="382326"/>
                  </a:lnTo>
                  <a:lnTo>
                    <a:pt x="294025" y="382326"/>
                  </a:lnTo>
                  <a:lnTo>
                    <a:pt x="301540" y="382326"/>
                  </a:lnTo>
                  <a:lnTo>
                    <a:pt x="303419" y="376690"/>
                  </a:lnTo>
                  <a:lnTo>
                    <a:pt x="496930" y="30999"/>
                  </a:lnTo>
                  <a:lnTo>
                    <a:pt x="506324" y="1409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7" name="Freeform: Shape 80">
              <a:extLst>
                <a:ext uri="{FF2B5EF4-FFF2-40B4-BE49-F238E27FC236}">
                  <a16:creationId xmlns:a16="http://schemas.microsoft.com/office/drawing/2014/main" id="{18851FEF-C226-40B5-B287-EDB94118FF2D}"/>
                </a:ext>
              </a:extLst>
            </p:cNvPr>
            <p:cNvSpPr/>
            <p:nvPr/>
          </p:nvSpPr>
          <p:spPr>
            <a:xfrm>
              <a:off x="3736933" y="9107282"/>
              <a:ext cx="93938" cy="526051"/>
            </a:xfrm>
            <a:custGeom>
              <a:avLst/>
              <a:gdLst>
                <a:gd name="connsiteX0" fmla="*/ 83605 w 93937"/>
                <a:gd name="connsiteY0" fmla="*/ 14091 h 526050"/>
                <a:gd name="connsiteX1" fmla="*/ 25363 w 93937"/>
                <a:gd name="connsiteY1" fmla="*/ 14091 h 526050"/>
                <a:gd name="connsiteX2" fmla="*/ 14091 w 93937"/>
                <a:gd name="connsiteY2" fmla="*/ 14091 h 526050"/>
                <a:gd name="connsiteX3" fmla="*/ 14091 w 93937"/>
                <a:gd name="connsiteY3" fmla="*/ 25363 h 526050"/>
                <a:gd name="connsiteX4" fmla="*/ 14091 w 93937"/>
                <a:gd name="connsiteY4" fmla="*/ 89241 h 526050"/>
                <a:gd name="connsiteX5" fmla="*/ 14091 w 93937"/>
                <a:gd name="connsiteY5" fmla="*/ 100513 h 526050"/>
                <a:gd name="connsiteX6" fmla="*/ 25363 w 93937"/>
                <a:gd name="connsiteY6" fmla="*/ 100513 h 526050"/>
                <a:gd name="connsiteX7" fmla="*/ 83605 w 93937"/>
                <a:gd name="connsiteY7" fmla="*/ 100513 h 526050"/>
                <a:gd name="connsiteX8" fmla="*/ 94877 w 93937"/>
                <a:gd name="connsiteY8" fmla="*/ 100513 h 526050"/>
                <a:gd name="connsiteX9" fmla="*/ 94877 w 93937"/>
                <a:gd name="connsiteY9" fmla="*/ 89241 h 526050"/>
                <a:gd name="connsiteX10" fmla="*/ 94877 w 93937"/>
                <a:gd name="connsiteY10" fmla="*/ 25363 h 526050"/>
                <a:gd name="connsiteX11" fmla="*/ 94877 w 93937"/>
                <a:gd name="connsiteY11" fmla="*/ 14091 h 526050"/>
                <a:gd name="connsiteX12" fmla="*/ 83605 w 93937"/>
                <a:gd name="connsiteY12" fmla="*/ 14091 h 526050"/>
                <a:gd name="connsiteX13" fmla="*/ 25363 w 93937"/>
                <a:gd name="connsiteY13" fmla="*/ 158755 h 526050"/>
                <a:gd name="connsiteX14" fmla="*/ 14091 w 93937"/>
                <a:gd name="connsiteY14" fmla="*/ 158755 h 526050"/>
                <a:gd name="connsiteX15" fmla="*/ 14091 w 93937"/>
                <a:gd name="connsiteY15" fmla="*/ 170027 h 526050"/>
                <a:gd name="connsiteX16" fmla="*/ 14091 w 93937"/>
                <a:gd name="connsiteY16" fmla="*/ 515718 h 526050"/>
                <a:gd name="connsiteX17" fmla="*/ 14091 w 93937"/>
                <a:gd name="connsiteY17" fmla="*/ 526990 h 526050"/>
                <a:gd name="connsiteX18" fmla="*/ 25363 w 93937"/>
                <a:gd name="connsiteY18" fmla="*/ 526990 h 526050"/>
                <a:gd name="connsiteX19" fmla="*/ 83605 w 93937"/>
                <a:gd name="connsiteY19" fmla="*/ 526990 h 526050"/>
                <a:gd name="connsiteX20" fmla="*/ 94877 w 93937"/>
                <a:gd name="connsiteY20" fmla="*/ 526990 h 526050"/>
                <a:gd name="connsiteX21" fmla="*/ 94877 w 93937"/>
                <a:gd name="connsiteY21" fmla="*/ 515718 h 526050"/>
                <a:gd name="connsiteX22" fmla="*/ 94877 w 93937"/>
                <a:gd name="connsiteY22" fmla="*/ 170027 h 526050"/>
                <a:gd name="connsiteX23" fmla="*/ 94877 w 93937"/>
                <a:gd name="connsiteY23" fmla="*/ 158755 h 526050"/>
                <a:gd name="connsiteX24" fmla="*/ 83605 w 93937"/>
                <a:gd name="connsiteY24" fmla="*/ 158755 h 526050"/>
                <a:gd name="connsiteX25" fmla="*/ 25363 w 93937"/>
                <a:gd name="connsiteY25" fmla="*/ 158755 h 52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3937" h="526050">
                  <a:moveTo>
                    <a:pt x="83605" y="14091"/>
                  </a:moveTo>
                  <a:lnTo>
                    <a:pt x="25363" y="14091"/>
                  </a:lnTo>
                  <a:lnTo>
                    <a:pt x="14091" y="14091"/>
                  </a:lnTo>
                  <a:lnTo>
                    <a:pt x="14091" y="25363"/>
                  </a:lnTo>
                  <a:lnTo>
                    <a:pt x="14091" y="89241"/>
                  </a:lnTo>
                  <a:lnTo>
                    <a:pt x="14091" y="100513"/>
                  </a:lnTo>
                  <a:lnTo>
                    <a:pt x="25363" y="100513"/>
                  </a:lnTo>
                  <a:lnTo>
                    <a:pt x="83605" y="100513"/>
                  </a:lnTo>
                  <a:lnTo>
                    <a:pt x="94877" y="100513"/>
                  </a:lnTo>
                  <a:lnTo>
                    <a:pt x="94877" y="89241"/>
                  </a:lnTo>
                  <a:lnTo>
                    <a:pt x="94877" y="25363"/>
                  </a:lnTo>
                  <a:lnTo>
                    <a:pt x="94877" y="14091"/>
                  </a:lnTo>
                  <a:lnTo>
                    <a:pt x="83605" y="14091"/>
                  </a:lnTo>
                  <a:close/>
                  <a:moveTo>
                    <a:pt x="25363" y="158755"/>
                  </a:moveTo>
                  <a:lnTo>
                    <a:pt x="14091" y="158755"/>
                  </a:lnTo>
                  <a:lnTo>
                    <a:pt x="14091" y="170027"/>
                  </a:lnTo>
                  <a:lnTo>
                    <a:pt x="14091" y="515718"/>
                  </a:lnTo>
                  <a:lnTo>
                    <a:pt x="14091" y="526990"/>
                  </a:lnTo>
                  <a:lnTo>
                    <a:pt x="25363" y="526990"/>
                  </a:lnTo>
                  <a:lnTo>
                    <a:pt x="83605" y="526990"/>
                  </a:lnTo>
                  <a:lnTo>
                    <a:pt x="94877" y="526990"/>
                  </a:lnTo>
                  <a:lnTo>
                    <a:pt x="94877" y="515718"/>
                  </a:lnTo>
                  <a:lnTo>
                    <a:pt x="94877" y="170027"/>
                  </a:lnTo>
                  <a:lnTo>
                    <a:pt x="94877" y="158755"/>
                  </a:lnTo>
                  <a:lnTo>
                    <a:pt x="83605" y="158755"/>
                  </a:lnTo>
                  <a:lnTo>
                    <a:pt x="25363" y="15875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8" name="Freeform: Shape 81">
              <a:extLst>
                <a:ext uri="{FF2B5EF4-FFF2-40B4-BE49-F238E27FC236}">
                  <a16:creationId xmlns:a16="http://schemas.microsoft.com/office/drawing/2014/main" id="{218571DC-C12E-4FF8-AC81-E597E87D9F68}"/>
                </a:ext>
              </a:extLst>
            </p:cNvPr>
            <p:cNvSpPr/>
            <p:nvPr/>
          </p:nvSpPr>
          <p:spPr>
            <a:xfrm>
              <a:off x="3894748" y="9246310"/>
              <a:ext cx="469688" cy="394538"/>
            </a:xfrm>
            <a:custGeom>
              <a:avLst/>
              <a:gdLst>
                <a:gd name="connsiteX0" fmla="*/ 449962 w 469688"/>
                <a:gd name="connsiteY0" fmla="*/ 239541 h 394538"/>
                <a:gd name="connsiteX1" fmla="*/ 395477 w 469688"/>
                <a:gd name="connsiteY1" fmla="*/ 239541 h 394538"/>
                <a:gd name="connsiteX2" fmla="*/ 384205 w 469688"/>
                <a:gd name="connsiteY2" fmla="*/ 239541 h 394538"/>
                <a:gd name="connsiteX3" fmla="*/ 384205 w 469688"/>
                <a:gd name="connsiteY3" fmla="*/ 250814 h 394538"/>
                <a:gd name="connsiteX4" fmla="*/ 384205 w 469688"/>
                <a:gd name="connsiteY4" fmla="*/ 262086 h 394538"/>
                <a:gd name="connsiteX5" fmla="*/ 295904 w 469688"/>
                <a:gd name="connsiteY5" fmla="*/ 324085 h 394538"/>
                <a:gd name="connsiteX6" fmla="*/ 198208 w 469688"/>
                <a:gd name="connsiteY6" fmla="*/ 324085 h 394538"/>
                <a:gd name="connsiteX7" fmla="*/ 92998 w 469688"/>
                <a:gd name="connsiteY7" fmla="*/ 239541 h 394538"/>
                <a:gd name="connsiteX8" fmla="*/ 92998 w 469688"/>
                <a:gd name="connsiteY8" fmla="*/ 166270 h 394538"/>
                <a:gd name="connsiteX9" fmla="*/ 186936 w 469688"/>
                <a:gd name="connsiteY9" fmla="*/ 83605 h 394538"/>
                <a:gd name="connsiteX10" fmla="*/ 292146 w 469688"/>
                <a:gd name="connsiteY10" fmla="*/ 83605 h 394538"/>
                <a:gd name="connsiteX11" fmla="*/ 376690 w 469688"/>
                <a:gd name="connsiteY11" fmla="*/ 143725 h 394538"/>
                <a:gd name="connsiteX12" fmla="*/ 376690 w 469688"/>
                <a:gd name="connsiteY12" fmla="*/ 151240 h 394538"/>
                <a:gd name="connsiteX13" fmla="*/ 376690 w 469688"/>
                <a:gd name="connsiteY13" fmla="*/ 162512 h 394538"/>
                <a:gd name="connsiteX14" fmla="*/ 387963 w 469688"/>
                <a:gd name="connsiteY14" fmla="*/ 162512 h 394538"/>
                <a:gd name="connsiteX15" fmla="*/ 442446 w 469688"/>
                <a:gd name="connsiteY15" fmla="*/ 162512 h 394538"/>
                <a:gd name="connsiteX16" fmla="*/ 453719 w 469688"/>
                <a:gd name="connsiteY16" fmla="*/ 162512 h 394538"/>
                <a:gd name="connsiteX17" fmla="*/ 453719 w 469688"/>
                <a:gd name="connsiteY17" fmla="*/ 151240 h 394538"/>
                <a:gd name="connsiteX18" fmla="*/ 453719 w 469688"/>
                <a:gd name="connsiteY18" fmla="*/ 141846 h 394538"/>
                <a:gd name="connsiteX19" fmla="*/ 292146 w 469688"/>
                <a:gd name="connsiteY19" fmla="*/ 14091 h 394538"/>
                <a:gd name="connsiteX20" fmla="*/ 196330 w 469688"/>
                <a:gd name="connsiteY20" fmla="*/ 14091 h 394538"/>
                <a:gd name="connsiteX21" fmla="*/ 14091 w 469688"/>
                <a:gd name="connsiteY21" fmla="*/ 164391 h 394538"/>
                <a:gd name="connsiteX22" fmla="*/ 14091 w 469688"/>
                <a:gd name="connsiteY22" fmla="*/ 241420 h 394538"/>
                <a:gd name="connsiteX23" fmla="*/ 168148 w 469688"/>
                <a:gd name="connsiteY23" fmla="*/ 391720 h 394538"/>
                <a:gd name="connsiteX24" fmla="*/ 297782 w 469688"/>
                <a:gd name="connsiteY24" fmla="*/ 391720 h 394538"/>
                <a:gd name="connsiteX25" fmla="*/ 459355 w 469688"/>
                <a:gd name="connsiteY25" fmla="*/ 258329 h 394538"/>
                <a:gd name="connsiteX26" fmla="*/ 459355 w 469688"/>
                <a:gd name="connsiteY26" fmla="*/ 250814 h 394538"/>
                <a:gd name="connsiteX27" fmla="*/ 459355 w 469688"/>
                <a:gd name="connsiteY27" fmla="*/ 239541 h 394538"/>
                <a:gd name="connsiteX28" fmla="*/ 449962 w 469688"/>
                <a:gd name="connsiteY28" fmla="*/ 239541 h 39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69688" h="394538">
                  <a:moveTo>
                    <a:pt x="449962" y="239541"/>
                  </a:moveTo>
                  <a:lnTo>
                    <a:pt x="395477" y="239541"/>
                  </a:lnTo>
                  <a:lnTo>
                    <a:pt x="384205" y="239541"/>
                  </a:lnTo>
                  <a:lnTo>
                    <a:pt x="384205" y="250814"/>
                  </a:lnTo>
                  <a:lnTo>
                    <a:pt x="384205" y="262086"/>
                  </a:lnTo>
                  <a:cubicBezTo>
                    <a:pt x="384205" y="288389"/>
                    <a:pt x="374811" y="324085"/>
                    <a:pt x="295904" y="324085"/>
                  </a:cubicBezTo>
                  <a:lnTo>
                    <a:pt x="198208" y="324085"/>
                  </a:lnTo>
                  <a:cubicBezTo>
                    <a:pt x="121180" y="324085"/>
                    <a:pt x="92998" y="301540"/>
                    <a:pt x="92998" y="239541"/>
                  </a:cubicBezTo>
                  <a:lnTo>
                    <a:pt x="92998" y="166270"/>
                  </a:lnTo>
                  <a:cubicBezTo>
                    <a:pt x="92998" y="89241"/>
                    <a:pt x="136210" y="83605"/>
                    <a:pt x="186936" y="83605"/>
                  </a:cubicBezTo>
                  <a:lnTo>
                    <a:pt x="292146" y="83605"/>
                  </a:lnTo>
                  <a:cubicBezTo>
                    <a:pt x="354145" y="83605"/>
                    <a:pt x="376690" y="100513"/>
                    <a:pt x="376690" y="143725"/>
                  </a:cubicBezTo>
                  <a:lnTo>
                    <a:pt x="376690" y="151240"/>
                  </a:lnTo>
                  <a:lnTo>
                    <a:pt x="376690" y="162512"/>
                  </a:lnTo>
                  <a:lnTo>
                    <a:pt x="387963" y="162512"/>
                  </a:lnTo>
                  <a:lnTo>
                    <a:pt x="442446" y="162512"/>
                  </a:lnTo>
                  <a:lnTo>
                    <a:pt x="453719" y="162512"/>
                  </a:lnTo>
                  <a:lnTo>
                    <a:pt x="453719" y="151240"/>
                  </a:lnTo>
                  <a:lnTo>
                    <a:pt x="453719" y="141846"/>
                  </a:lnTo>
                  <a:cubicBezTo>
                    <a:pt x="453719" y="57302"/>
                    <a:pt x="399235" y="14091"/>
                    <a:pt x="292146" y="14091"/>
                  </a:cubicBezTo>
                  <a:lnTo>
                    <a:pt x="196330" y="14091"/>
                  </a:lnTo>
                  <a:cubicBezTo>
                    <a:pt x="106149" y="14091"/>
                    <a:pt x="14091" y="32878"/>
                    <a:pt x="14091" y="164391"/>
                  </a:cubicBezTo>
                  <a:lnTo>
                    <a:pt x="14091" y="241420"/>
                  </a:lnTo>
                  <a:cubicBezTo>
                    <a:pt x="14091" y="339115"/>
                    <a:pt x="68574" y="391720"/>
                    <a:pt x="168148" y="391720"/>
                  </a:cubicBezTo>
                  <a:lnTo>
                    <a:pt x="297782" y="391720"/>
                  </a:lnTo>
                  <a:cubicBezTo>
                    <a:pt x="410508" y="391720"/>
                    <a:pt x="459355" y="352266"/>
                    <a:pt x="459355" y="258329"/>
                  </a:cubicBezTo>
                  <a:lnTo>
                    <a:pt x="459355" y="250814"/>
                  </a:lnTo>
                  <a:lnTo>
                    <a:pt x="459355" y="239541"/>
                  </a:lnTo>
                  <a:lnTo>
                    <a:pt x="449962" y="23954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9" name="Freeform: Shape 82">
              <a:extLst>
                <a:ext uri="{FF2B5EF4-FFF2-40B4-BE49-F238E27FC236}">
                  <a16:creationId xmlns:a16="http://schemas.microsoft.com/office/drawing/2014/main" id="{4B0FFB86-495A-43D8-8C23-475381D11C5C}"/>
                </a:ext>
              </a:extLst>
            </p:cNvPr>
            <p:cNvSpPr/>
            <p:nvPr/>
          </p:nvSpPr>
          <p:spPr>
            <a:xfrm>
              <a:off x="1488064" y="9171160"/>
              <a:ext cx="507264" cy="469688"/>
            </a:xfrm>
            <a:custGeom>
              <a:avLst/>
              <a:gdLst>
                <a:gd name="connsiteX0" fmla="*/ 498809 w 507263"/>
                <a:gd name="connsiteY0" fmla="*/ 166270 h 469688"/>
                <a:gd name="connsiteX1" fmla="*/ 498809 w 507263"/>
                <a:gd name="connsiteY1" fmla="*/ 94877 h 469688"/>
                <a:gd name="connsiteX2" fmla="*/ 170027 w 507263"/>
                <a:gd name="connsiteY2" fmla="*/ 94877 h 469688"/>
                <a:gd name="connsiteX3" fmla="*/ 170027 w 507263"/>
                <a:gd name="connsiteY3" fmla="*/ 25363 h 469688"/>
                <a:gd name="connsiteX4" fmla="*/ 170027 w 507263"/>
                <a:gd name="connsiteY4" fmla="*/ 14091 h 469688"/>
                <a:gd name="connsiteX5" fmla="*/ 158755 w 507263"/>
                <a:gd name="connsiteY5" fmla="*/ 14091 h 469688"/>
                <a:gd name="connsiteX6" fmla="*/ 100513 w 507263"/>
                <a:gd name="connsiteY6" fmla="*/ 14091 h 469688"/>
                <a:gd name="connsiteX7" fmla="*/ 89241 w 507263"/>
                <a:gd name="connsiteY7" fmla="*/ 14091 h 469688"/>
                <a:gd name="connsiteX8" fmla="*/ 89241 w 507263"/>
                <a:gd name="connsiteY8" fmla="*/ 25363 h 469688"/>
                <a:gd name="connsiteX9" fmla="*/ 89241 w 507263"/>
                <a:gd name="connsiteY9" fmla="*/ 96756 h 469688"/>
                <a:gd name="connsiteX10" fmla="*/ 25363 w 507263"/>
                <a:gd name="connsiteY10" fmla="*/ 96756 h 469688"/>
                <a:gd name="connsiteX11" fmla="*/ 14091 w 507263"/>
                <a:gd name="connsiteY11" fmla="*/ 96756 h 469688"/>
                <a:gd name="connsiteX12" fmla="*/ 14091 w 507263"/>
                <a:gd name="connsiteY12" fmla="*/ 108028 h 469688"/>
                <a:gd name="connsiteX13" fmla="*/ 14091 w 507263"/>
                <a:gd name="connsiteY13" fmla="*/ 154997 h 469688"/>
                <a:gd name="connsiteX14" fmla="*/ 14091 w 507263"/>
                <a:gd name="connsiteY14" fmla="*/ 166270 h 469688"/>
                <a:gd name="connsiteX15" fmla="*/ 25363 w 507263"/>
                <a:gd name="connsiteY15" fmla="*/ 166270 h 469688"/>
                <a:gd name="connsiteX16" fmla="*/ 89241 w 507263"/>
                <a:gd name="connsiteY16" fmla="*/ 166270 h 469688"/>
                <a:gd name="connsiteX17" fmla="*/ 89241 w 507263"/>
                <a:gd name="connsiteY17" fmla="*/ 318449 h 469688"/>
                <a:gd name="connsiteX18" fmla="*/ 243299 w 507263"/>
                <a:gd name="connsiteY18" fmla="*/ 468749 h 469688"/>
                <a:gd name="connsiteX19" fmla="*/ 295904 w 507263"/>
                <a:gd name="connsiteY19" fmla="*/ 468749 h 469688"/>
                <a:gd name="connsiteX20" fmla="*/ 335358 w 507263"/>
                <a:gd name="connsiteY20" fmla="*/ 468749 h 469688"/>
                <a:gd name="connsiteX21" fmla="*/ 496930 w 507263"/>
                <a:gd name="connsiteY21" fmla="*/ 335357 h 469688"/>
                <a:gd name="connsiteX22" fmla="*/ 496930 w 507263"/>
                <a:gd name="connsiteY22" fmla="*/ 325964 h 469688"/>
                <a:gd name="connsiteX23" fmla="*/ 496930 w 507263"/>
                <a:gd name="connsiteY23" fmla="*/ 314691 h 469688"/>
                <a:gd name="connsiteX24" fmla="*/ 485658 w 507263"/>
                <a:gd name="connsiteY24" fmla="*/ 314691 h 469688"/>
                <a:gd name="connsiteX25" fmla="*/ 431174 w 507263"/>
                <a:gd name="connsiteY25" fmla="*/ 314691 h 469688"/>
                <a:gd name="connsiteX26" fmla="*/ 419902 w 507263"/>
                <a:gd name="connsiteY26" fmla="*/ 314691 h 469688"/>
                <a:gd name="connsiteX27" fmla="*/ 419902 w 507263"/>
                <a:gd name="connsiteY27" fmla="*/ 325964 h 469688"/>
                <a:gd name="connsiteX28" fmla="*/ 419902 w 507263"/>
                <a:gd name="connsiteY28" fmla="*/ 337236 h 469688"/>
                <a:gd name="connsiteX29" fmla="*/ 331600 w 507263"/>
                <a:gd name="connsiteY29" fmla="*/ 399235 h 469688"/>
                <a:gd name="connsiteX30" fmla="*/ 294025 w 507263"/>
                <a:gd name="connsiteY30" fmla="*/ 399235 h 469688"/>
                <a:gd name="connsiteX31" fmla="*/ 271480 w 507263"/>
                <a:gd name="connsiteY31" fmla="*/ 399235 h 469688"/>
                <a:gd name="connsiteX32" fmla="*/ 166270 w 507263"/>
                <a:gd name="connsiteY32" fmla="*/ 316570 h 469688"/>
                <a:gd name="connsiteX33" fmla="*/ 166270 w 507263"/>
                <a:gd name="connsiteY33" fmla="*/ 166270 h 469688"/>
                <a:gd name="connsiteX34" fmla="*/ 498809 w 507263"/>
                <a:gd name="connsiteY34" fmla="*/ 166270 h 46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7263" h="469688">
                  <a:moveTo>
                    <a:pt x="498809" y="166270"/>
                  </a:moveTo>
                  <a:lnTo>
                    <a:pt x="498809" y="94877"/>
                  </a:lnTo>
                  <a:lnTo>
                    <a:pt x="170027" y="94877"/>
                  </a:lnTo>
                  <a:lnTo>
                    <a:pt x="170027" y="25363"/>
                  </a:lnTo>
                  <a:lnTo>
                    <a:pt x="170027" y="14091"/>
                  </a:lnTo>
                  <a:lnTo>
                    <a:pt x="158755" y="14091"/>
                  </a:lnTo>
                  <a:lnTo>
                    <a:pt x="100513" y="14091"/>
                  </a:lnTo>
                  <a:lnTo>
                    <a:pt x="89241" y="14091"/>
                  </a:lnTo>
                  <a:lnTo>
                    <a:pt x="89241" y="25363"/>
                  </a:lnTo>
                  <a:lnTo>
                    <a:pt x="89241" y="96756"/>
                  </a:lnTo>
                  <a:lnTo>
                    <a:pt x="25363" y="96756"/>
                  </a:lnTo>
                  <a:lnTo>
                    <a:pt x="14091" y="96756"/>
                  </a:lnTo>
                  <a:lnTo>
                    <a:pt x="14091" y="108028"/>
                  </a:lnTo>
                  <a:lnTo>
                    <a:pt x="14091" y="154997"/>
                  </a:lnTo>
                  <a:lnTo>
                    <a:pt x="14091" y="166270"/>
                  </a:lnTo>
                  <a:lnTo>
                    <a:pt x="25363" y="166270"/>
                  </a:lnTo>
                  <a:lnTo>
                    <a:pt x="89241" y="166270"/>
                  </a:lnTo>
                  <a:lnTo>
                    <a:pt x="89241" y="318449"/>
                  </a:lnTo>
                  <a:cubicBezTo>
                    <a:pt x="89241" y="416144"/>
                    <a:pt x="143725" y="468749"/>
                    <a:pt x="243299" y="468749"/>
                  </a:cubicBezTo>
                  <a:lnTo>
                    <a:pt x="295904" y="468749"/>
                  </a:lnTo>
                  <a:lnTo>
                    <a:pt x="335358" y="468749"/>
                  </a:lnTo>
                  <a:cubicBezTo>
                    <a:pt x="448083" y="468749"/>
                    <a:pt x="496930" y="429295"/>
                    <a:pt x="496930" y="335357"/>
                  </a:cubicBezTo>
                  <a:lnTo>
                    <a:pt x="496930" y="325964"/>
                  </a:lnTo>
                  <a:lnTo>
                    <a:pt x="496930" y="314691"/>
                  </a:lnTo>
                  <a:lnTo>
                    <a:pt x="485658" y="314691"/>
                  </a:lnTo>
                  <a:lnTo>
                    <a:pt x="431174" y="314691"/>
                  </a:lnTo>
                  <a:lnTo>
                    <a:pt x="419902" y="314691"/>
                  </a:lnTo>
                  <a:lnTo>
                    <a:pt x="419902" y="325964"/>
                  </a:lnTo>
                  <a:lnTo>
                    <a:pt x="419902" y="337236"/>
                  </a:lnTo>
                  <a:cubicBezTo>
                    <a:pt x="419902" y="363539"/>
                    <a:pt x="410508" y="399235"/>
                    <a:pt x="331600" y="399235"/>
                  </a:cubicBezTo>
                  <a:lnTo>
                    <a:pt x="294025" y="399235"/>
                  </a:lnTo>
                  <a:lnTo>
                    <a:pt x="271480" y="399235"/>
                  </a:lnTo>
                  <a:cubicBezTo>
                    <a:pt x="194451" y="399235"/>
                    <a:pt x="166270" y="376690"/>
                    <a:pt x="166270" y="316570"/>
                  </a:cubicBezTo>
                  <a:lnTo>
                    <a:pt x="166270" y="166270"/>
                  </a:lnTo>
                  <a:lnTo>
                    <a:pt x="498809" y="16627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556055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199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9" y="0"/>
            <a:ext cx="8712199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3DBD6-292D-409A-8712-63CDC7591D4B}" type="datetimeFigureOut">
              <a:rPr lang="nl-BE" smtClean="0"/>
              <a:t>1/02/2022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6" y="5441951"/>
            <a:ext cx="16084549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199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9" y="10742613"/>
            <a:ext cx="8712199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BD17B-5AD3-489F-8EC8-EE247FDD0E31}" type="slidenum">
              <a:rPr lang="nl-BE" smtClean="0"/>
              <a:t>‹#›</a:t>
            </a:fld>
            <a:endParaRPr lang="nl-BE"/>
          </a:p>
        </p:txBody>
      </p:sp>
      <p:grpSp>
        <p:nvGrpSpPr>
          <p:cNvPr id="8" name="Group 64">
            <a:extLst>
              <a:ext uri="{FF2B5EF4-FFF2-40B4-BE49-F238E27FC236}">
                <a16:creationId xmlns:a16="http://schemas.microsoft.com/office/drawing/2014/main" id="{95A9CB47-9BC7-4634-9C3A-13A73DE4655F}"/>
              </a:ext>
            </a:extLst>
          </p:cNvPr>
          <p:cNvGrpSpPr/>
          <p:nvPr/>
        </p:nvGrpSpPr>
        <p:grpSpPr>
          <a:xfrm>
            <a:off x="9283700" y="10776846"/>
            <a:ext cx="1536700" cy="292082"/>
            <a:chOff x="1488064" y="9107282"/>
            <a:chExt cx="2876372" cy="546717"/>
          </a:xfrm>
        </p:grpSpPr>
        <p:sp>
          <p:nvSpPr>
            <p:cNvPr id="9" name="Freeform: Shape 76">
              <a:extLst>
                <a:ext uri="{FF2B5EF4-FFF2-40B4-BE49-F238E27FC236}">
                  <a16:creationId xmlns:a16="http://schemas.microsoft.com/office/drawing/2014/main" id="{C5711600-4981-403A-BCF4-2F5AE7521E28}"/>
                </a:ext>
              </a:extLst>
            </p:cNvPr>
            <p:cNvSpPr/>
            <p:nvPr/>
          </p:nvSpPr>
          <p:spPr>
            <a:xfrm>
              <a:off x="2040418" y="9246310"/>
              <a:ext cx="488476" cy="394538"/>
            </a:xfrm>
            <a:custGeom>
              <a:avLst/>
              <a:gdLst>
                <a:gd name="connsiteX0" fmla="*/ 284631 w 488476"/>
                <a:gd name="connsiteY0" fmla="*/ 14091 h 394538"/>
                <a:gd name="connsiteX1" fmla="*/ 192572 w 488476"/>
                <a:gd name="connsiteY1" fmla="*/ 14091 h 394538"/>
                <a:gd name="connsiteX2" fmla="*/ 14091 w 488476"/>
                <a:gd name="connsiteY2" fmla="*/ 164391 h 394538"/>
                <a:gd name="connsiteX3" fmla="*/ 14091 w 488476"/>
                <a:gd name="connsiteY3" fmla="*/ 239541 h 394538"/>
                <a:gd name="connsiteX4" fmla="*/ 186936 w 488476"/>
                <a:gd name="connsiteY4" fmla="*/ 391720 h 394538"/>
                <a:gd name="connsiteX5" fmla="*/ 292146 w 488476"/>
                <a:gd name="connsiteY5" fmla="*/ 391720 h 394538"/>
                <a:gd name="connsiteX6" fmla="*/ 476264 w 488476"/>
                <a:gd name="connsiteY6" fmla="*/ 277116 h 394538"/>
                <a:gd name="connsiteX7" fmla="*/ 476264 w 488476"/>
                <a:gd name="connsiteY7" fmla="*/ 269601 h 394538"/>
                <a:gd name="connsiteX8" fmla="*/ 476264 w 488476"/>
                <a:gd name="connsiteY8" fmla="*/ 258329 h 394538"/>
                <a:gd name="connsiteX9" fmla="*/ 464992 w 488476"/>
                <a:gd name="connsiteY9" fmla="*/ 258329 h 394538"/>
                <a:gd name="connsiteX10" fmla="*/ 406750 w 488476"/>
                <a:gd name="connsiteY10" fmla="*/ 258329 h 394538"/>
                <a:gd name="connsiteX11" fmla="*/ 395478 w 488476"/>
                <a:gd name="connsiteY11" fmla="*/ 258329 h 394538"/>
                <a:gd name="connsiteX12" fmla="*/ 395478 w 488476"/>
                <a:gd name="connsiteY12" fmla="*/ 269601 h 394538"/>
                <a:gd name="connsiteX13" fmla="*/ 301540 w 488476"/>
                <a:gd name="connsiteY13" fmla="*/ 322206 h 394538"/>
                <a:gd name="connsiteX14" fmla="*/ 222632 w 488476"/>
                <a:gd name="connsiteY14" fmla="*/ 322206 h 394538"/>
                <a:gd name="connsiteX15" fmla="*/ 94877 w 488476"/>
                <a:gd name="connsiteY15" fmla="*/ 233905 h 394538"/>
                <a:gd name="connsiteX16" fmla="*/ 94877 w 488476"/>
                <a:gd name="connsiteY16" fmla="*/ 222632 h 394538"/>
                <a:gd name="connsiteX17" fmla="*/ 463113 w 488476"/>
                <a:gd name="connsiteY17" fmla="*/ 222632 h 394538"/>
                <a:gd name="connsiteX18" fmla="*/ 474385 w 488476"/>
                <a:gd name="connsiteY18" fmla="*/ 222632 h 394538"/>
                <a:gd name="connsiteX19" fmla="*/ 474385 w 488476"/>
                <a:gd name="connsiteY19" fmla="*/ 211360 h 394538"/>
                <a:gd name="connsiteX20" fmla="*/ 474385 w 488476"/>
                <a:gd name="connsiteY20" fmla="*/ 175663 h 394538"/>
                <a:gd name="connsiteX21" fmla="*/ 284631 w 488476"/>
                <a:gd name="connsiteY21" fmla="*/ 14091 h 394538"/>
                <a:gd name="connsiteX22" fmla="*/ 393599 w 488476"/>
                <a:gd name="connsiteY22" fmla="*/ 154997 h 394538"/>
                <a:gd name="connsiteX23" fmla="*/ 94877 w 488476"/>
                <a:gd name="connsiteY23" fmla="*/ 154997 h 394538"/>
                <a:gd name="connsiteX24" fmla="*/ 200087 w 488476"/>
                <a:gd name="connsiteY24" fmla="*/ 83605 h 394538"/>
                <a:gd name="connsiteX25" fmla="*/ 284631 w 488476"/>
                <a:gd name="connsiteY25" fmla="*/ 83605 h 394538"/>
                <a:gd name="connsiteX26" fmla="*/ 393599 w 488476"/>
                <a:gd name="connsiteY26" fmla="*/ 143725 h 394538"/>
                <a:gd name="connsiteX27" fmla="*/ 393599 w 488476"/>
                <a:gd name="connsiteY27" fmla="*/ 154997 h 39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476" h="394538">
                  <a:moveTo>
                    <a:pt x="284631" y="14091"/>
                  </a:moveTo>
                  <a:lnTo>
                    <a:pt x="192572" y="14091"/>
                  </a:lnTo>
                  <a:cubicBezTo>
                    <a:pt x="104271" y="14091"/>
                    <a:pt x="14091" y="32878"/>
                    <a:pt x="14091" y="164391"/>
                  </a:cubicBezTo>
                  <a:lnTo>
                    <a:pt x="14091" y="239541"/>
                  </a:lnTo>
                  <a:cubicBezTo>
                    <a:pt x="14091" y="374811"/>
                    <a:pt x="106150" y="391720"/>
                    <a:pt x="186936" y="391720"/>
                  </a:cubicBezTo>
                  <a:lnTo>
                    <a:pt x="292146" y="391720"/>
                  </a:lnTo>
                  <a:cubicBezTo>
                    <a:pt x="376690" y="391720"/>
                    <a:pt x="476264" y="378569"/>
                    <a:pt x="476264" y="277116"/>
                  </a:cubicBezTo>
                  <a:lnTo>
                    <a:pt x="476264" y="269601"/>
                  </a:lnTo>
                  <a:lnTo>
                    <a:pt x="476264" y="258329"/>
                  </a:lnTo>
                  <a:lnTo>
                    <a:pt x="464992" y="258329"/>
                  </a:lnTo>
                  <a:lnTo>
                    <a:pt x="406750" y="258329"/>
                  </a:lnTo>
                  <a:lnTo>
                    <a:pt x="395478" y="258329"/>
                  </a:lnTo>
                  <a:lnTo>
                    <a:pt x="395478" y="269601"/>
                  </a:lnTo>
                  <a:cubicBezTo>
                    <a:pt x="393599" y="310934"/>
                    <a:pt x="374811" y="322206"/>
                    <a:pt x="301540" y="322206"/>
                  </a:cubicBezTo>
                  <a:lnTo>
                    <a:pt x="222632" y="322206"/>
                  </a:lnTo>
                  <a:cubicBezTo>
                    <a:pt x="123058" y="322206"/>
                    <a:pt x="94877" y="303419"/>
                    <a:pt x="94877" y="233905"/>
                  </a:cubicBezTo>
                  <a:lnTo>
                    <a:pt x="94877" y="222632"/>
                  </a:lnTo>
                  <a:lnTo>
                    <a:pt x="463113" y="222632"/>
                  </a:lnTo>
                  <a:lnTo>
                    <a:pt x="474385" y="222632"/>
                  </a:lnTo>
                  <a:lnTo>
                    <a:pt x="474385" y="211360"/>
                  </a:lnTo>
                  <a:lnTo>
                    <a:pt x="474385" y="175663"/>
                  </a:lnTo>
                  <a:cubicBezTo>
                    <a:pt x="472507" y="34757"/>
                    <a:pt x="378569" y="14091"/>
                    <a:pt x="284631" y="14091"/>
                  </a:cubicBezTo>
                  <a:moveTo>
                    <a:pt x="393599" y="154997"/>
                  </a:moveTo>
                  <a:lnTo>
                    <a:pt x="94877" y="154997"/>
                  </a:lnTo>
                  <a:cubicBezTo>
                    <a:pt x="100513" y="94877"/>
                    <a:pt x="119301" y="83605"/>
                    <a:pt x="200087" y="83605"/>
                  </a:cubicBezTo>
                  <a:lnTo>
                    <a:pt x="284631" y="83605"/>
                  </a:lnTo>
                  <a:cubicBezTo>
                    <a:pt x="333479" y="83605"/>
                    <a:pt x="393599" y="92998"/>
                    <a:pt x="393599" y="143725"/>
                  </a:cubicBezTo>
                  <a:lnTo>
                    <a:pt x="393599" y="154997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" name="Freeform: Shape 77">
              <a:extLst>
                <a:ext uri="{FF2B5EF4-FFF2-40B4-BE49-F238E27FC236}">
                  <a16:creationId xmlns:a16="http://schemas.microsoft.com/office/drawing/2014/main" id="{91D2007C-5186-4A9C-A5FB-8BD0BC683649}"/>
                </a:ext>
              </a:extLst>
            </p:cNvPr>
            <p:cNvSpPr/>
            <p:nvPr/>
          </p:nvSpPr>
          <p:spPr>
            <a:xfrm>
              <a:off x="2579620" y="9107282"/>
              <a:ext cx="93938" cy="526051"/>
            </a:xfrm>
            <a:custGeom>
              <a:avLst/>
              <a:gdLst>
                <a:gd name="connsiteX0" fmla="*/ 81726 w 93937"/>
                <a:gd name="connsiteY0" fmla="*/ 14091 h 526050"/>
                <a:gd name="connsiteX1" fmla="*/ 25363 w 93937"/>
                <a:gd name="connsiteY1" fmla="*/ 14091 h 526050"/>
                <a:gd name="connsiteX2" fmla="*/ 14091 w 93937"/>
                <a:gd name="connsiteY2" fmla="*/ 14091 h 526050"/>
                <a:gd name="connsiteX3" fmla="*/ 14091 w 93937"/>
                <a:gd name="connsiteY3" fmla="*/ 25363 h 526050"/>
                <a:gd name="connsiteX4" fmla="*/ 14091 w 93937"/>
                <a:gd name="connsiteY4" fmla="*/ 515718 h 526050"/>
                <a:gd name="connsiteX5" fmla="*/ 14091 w 93937"/>
                <a:gd name="connsiteY5" fmla="*/ 526990 h 526050"/>
                <a:gd name="connsiteX6" fmla="*/ 25363 w 93937"/>
                <a:gd name="connsiteY6" fmla="*/ 526990 h 526050"/>
                <a:gd name="connsiteX7" fmla="*/ 81726 w 93937"/>
                <a:gd name="connsiteY7" fmla="*/ 526990 h 526050"/>
                <a:gd name="connsiteX8" fmla="*/ 92998 w 93937"/>
                <a:gd name="connsiteY8" fmla="*/ 526990 h 526050"/>
                <a:gd name="connsiteX9" fmla="*/ 92998 w 93937"/>
                <a:gd name="connsiteY9" fmla="*/ 515718 h 526050"/>
                <a:gd name="connsiteX10" fmla="*/ 92998 w 93937"/>
                <a:gd name="connsiteY10" fmla="*/ 25363 h 526050"/>
                <a:gd name="connsiteX11" fmla="*/ 92998 w 93937"/>
                <a:gd name="connsiteY11" fmla="*/ 14091 h 52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937" h="526050">
                  <a:moveTo>
                    <a:pt x="81726" y="14091"/>
                  </a:moveTo>
                  <a:lnTo>
                    <a:pt x="25363" y="14091"/>
                  </a:lnTo>
                  <a:lnTo>
                    <a:pt x="14091" y="14091"/>
                  </a:lnTo>
                  <a:lnTo>
                    <a:pt x="14091" y="25363"/>
                  </a:lnTo>
                  <a:lnTo>
                    <a:pt x="14091" y="515718"/>
                  </a:lnTo>
                  <a:lnTo>
                    <a:pt x="14091" y="526990"/>
                  </a:lnTo>
                  <a:lnTo>
                    <a:pt x="25363" y="526990"/>
                  </a:lnTo>
                  <a:lnTo>
                    <a:pt x="81726" y="526990"/>
                  </a:lnTo>
                  <a:lnTo>
                    <a:pt x="92998" y="526990"/>
                  </a:lnTo>
                  <a:lnTo>
                    <a:pt x="92998" y="515718"/>
                  </a:lnTo>
                  <a:lnTo>
                    <a:pt x="92998" y="25363"/>
                  </a:lnTo>
                  <a:lnTo>
                    <a:pt x="92998" y="1409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" name="Freeform: Shape 78">
              <a:extLst>
                <a:ext uri="{FF2B5EF4-FFF2-40B4-BE49-F238E27FC236}">
                  <a16:creationId xmlns:a16="http://schemas.microsoft.com/office/drawing/2014/main" id="{FC18390A-F62A-4BA5-8EA9-380D396F1E5A}"/>
                </a:ext>
              </a:extLst>
            </p:cNvPr>
            <p:cNvSpPr/>
            <p:nvPr/>
          </p:nvSpPr>
          <p:spPr>
            <a:xfrm>
              <a:off x="2739314" y="9246310"/>
              <a:ext cx="488476" cy="394538"/>
            </a:xfrm>
            <a:custGeom>
              <a:avLst/>
              <a:gdLst>
                <a:gd name="connsiteX0" fmla="*/ 284631 w 488476"/>
                <a:gd name="connsiteY0" fmla="*/ 14091 h 394538"/>
                <a:gd name="connsiteX1" fmla="*/ 192572 w 488476"/>
                <a:gd name="connsiteY1" fmla="*/ 14091 h 394538"/>
                <a:gd name="connsiteX2" fmla="*/ 14091 w 488476"/>
                <a:gd name="connsiteY2" fmla="*/ 164391 h 394538"/>
                <a:gd name="connsiteX3" fmla="*/ 14091 w 488476"/>
                <a:gd name="connsiteY3" fmla="*/ 239541 h 394538"/>
                <a:gd name="connsiteX4" fmla="*/ 186936 w 488476"/>
                <a:gd name="connsiteY4" fmla="*/ 391720 h 394538"/>
                <a:gd name="connsiteX5" fmla="*/ 292146 w 488476"/>
                <a:gd name="connsiteY5" fmla="*/ 391720 h 394538"/>
                <a:gd name="connsiteX6" fmla="*/ 476264 w 488476"/>
                <a:gd name="connsiteY6" fmla="*/ 277116 h 394538"/>
                <a:gd name="connsiteX7" fmla="*/ 476264 w 488476"/>
                <a:gd name="connsiteY7" fmla="*/ 269601 h 394538"/>
                <a:gd name="connsiteX8" fmla="*/ 476264 w 488476"/>
                <a:gd name="connsiteY8" fmla="*/ 258329 h 394538"/>
                <a:gd name="connsiteX9" fmla="*/ 464992 w 488476"/>
                <a:gd name="connsiteY9" fmla="*/ 258329 h 394538"/>
                <a:gd name="connsiteX10" fmla="*/ 406750 w 488476"/>
                <a:gd name="connsiteY10" fmla="*/ 258329 h 394538"/>
                <a:gd name="connsiteX11" fmla="*/ 395478 w 488476"/>
                <a:gd name="connsiteY11" fmla="*/ 258329 h 394538"/>
                <a:gd name="connsiteX12" fmla="*/ 395478 w 488476"/>
                <a:gd name="connsiteY12" fmla="*/ 269601 h 394538"/>
                <a:gd name="connsiteX13" fmla="*/ 301540 w 488476"/>
                <a:gd name="connsiteY13" fmla="*/ 322206 h 394538"/>
                <a:gd name="connsiteX14" fmla="*/ 222632 w 488476"/>
                <a:gd name="connsiteY14" fmla="*/ 322206 h 394538"/>
                <a:gd name="connsiteX15" fmla="*/ 94877 w 488476"/>
                <a:gd name="connsiteY15" fmla="*/ 233905 h 394538"/>
                <a:gd name="connsiteX16" fmla="*/ 94877 w 488476"/>
                <a:gd name="connsiteY16" fmla="*/ 222632 h 394538"/>
                <a:gd name="connsiteX17" fmla="*/ 463113 w 488476"/>
                <a:gd name="connsiteY17" fmla="*/ 222632 h 394538"/>
                <a:gd name="connsiteX18" fmla="*/ 472507 w 488476"/>
                <a:gd name="connsiteY18" fmla="*/ 222632 h 394538"/>
                <a:gd name="connsiteX19" fmla="*/ 472507 w 488476"/>
                <a:gd name="connsiteY19" fmla="*/ 211360 h 394538"/>
                <a:gd name="connsiteX20" fmla="*/ 472507 w 488476"/>
                <a:gd name="connsiteY20" fmla="*/ 175663 h 394538"/>
                <a:gd name="connsiteX21" fmla="*/ 284631 w 488476"/>
                <a:gd name="connsiteY21" fmla="*/ 14091 h 394538"/>
                <a:gd name="connsiteX22" fmla="*/ 393599 w 488476"/>
                <a:gd name="connsiteY22" fmla="*/ 154997 h 394538"/>
                <a:gd name="connsiteX23" fmla="*/ 94877 w 488476"/>
                <a:gd name="connsiteY23" fmla="*/ 154997 h 394538"/>
                <a:gd name="connsiteX24" fmla="*/ 200087 w 488476"/>
                <a:gd name="connsiteY24" fmla="*/ 83605 h 394538"/>
                <a:gd name="connsiteX25" fmla="*/ 284631 w 488476"/>
                <a:gd name="connsiteY25" fmla="*/ 83605 h 394538"/>
                <a:gd name="connsiteX26" fmla="*/ 393599 w 488476"/>
                <a:gd name="connsiteY26" fmla="*/ 143725 h 394538"/>
                <a:gd name="connsiteX27" fmla="*/ 393599 w 488476"/>
                <a:gd name="connsiteY27" fmla="*/ 154997 h 39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476" h="394538">
                  <a:moveTo>
                    <a:pt x="284631" y="14091"/>
                  </a:moveTo>
                  <a:lnTo>
                    <a:pt x="192572" y="14091"/>
                  </a:lnTo>
                  <a:cubicBezTo>
                    <a:pt x="104271" y="14091"/>
                    <a:pt x="14091" y="32878"/>
                    <a:pt x="14091" y="164391"/>
                  </a:cubicBezTo>
                  <a:lnTo>
                    <a:pt x="14091" y="239541"/>
                  </a:lnTo>
                  <a:cubicBezTo>
                    <a:pt x="14091" y="374811"/>
                    <a:pt x="106150" y="391720"/>
                    <a:pt x="186936" y="391720"/>
                  </a:cubicBezTo>
                  <a:lnTo>
                    <a:pt x="292146" y="391720"/>
                  </a:lnTo>
                  <a:cubicBezTo>
                    <a:pt x="376690" y="391720"/>
                    <a:pt x="476264" y="378569"/>
                    <a:pt x="476264" y="277116"/>
                  </a:cubicBezTo>
                  <a:lnTo>
                    <a:pt x="476264" y="269601"/>
                  </a:lnTo>
                  <a:lnTo>
                    <a:pt x="476264" y="258329"/>
                  </a:lnTo>
                  <a:lnTo>
                    <a:pt x="464992" y="258329"/>
                  </a:lnTo>
                  <a:lnTo>
                    <a:pt x="406750" y="258329"/>
                  </a:lnTo>
                  <a:lnTo>
                    <a:pt x="395478" y="258329"/>
                  </a:lnTo>
                  <a:lnTo>
                    <a:pt x="395478" y="269601"/>
                  </a:lnTo>
                  <a:cubicBezTo>
                    <a:pt x="393599" y="310934"/>
                    <a:pt x="374811" y="322206"/>
                    <a:pt x="301540" y="322206"/>
                  </a:cubicBezTo>
                  <a:lnTo>
                    <a:pt x="222632" y="322206"/>
                  </a:lnTo>
                  <a:cubicBezTo>
                    <a:pt x="123058" y="322206"/>
                    <a:pt x="94877" y="303419"/>
                    <a:pt x="94877" y="233905"/>
                  </a:cubicBezTo>
                  <a:lnTo>
                    <a:pt x="94877" y="222632"/>
                  </a:lnTo>
                  <a:lnTo>
                    <a:pt x="463113" y="222632"/>
                  </a:lnTo>
                  <a:lnTo>
                    <a:pt x="472507" y="222632"/>
                  </a:lnTo>
                  <a:lnTo>
                    <a:pt x="472507" y="211360"/>
                  </a:lnTo>
                  <a:lnTo>
                    <a:pt x="472507" y="175663"/>
                  </a:lnTo>
                  <a:cubicBezTo>
                    <a:pt x="472507" y="34757"/>
                    <a:pt x="378569" y="14091"/>
                    <a:pt x="284631" y="14091"/>
                  </a:cubicBezTo>
                  <a:moveTo>
                    <a:pt x="393599" y="154997"/>
                  </a:moveTo>
                  <a:lnTo>
                    <a:pt x="94877" y="154997"/>
                  </a:lnTo>
                  <a:cubicBezTo>
                    <a:pt x="100513" y="94877"/>
                    <a:pt x="119301" y="83605"/>
                    <a:pt x="200087" y="83605"/>
                  </a:cubicBezTo>
                  <a:lnTo>
                    <a:pt x="284631" y="83605"/>
                  </a:lnTo>
                  <a:cubicBezTo>
                    <a:pt x="333479" y="83605"/>
                    <a:pt x="393599" y="92998"/>
                    <a:pt x="393599" y="143725"/>
                  </a:cubicBezTo>
                  <a:lnTo>
                    <a:pt x="393599" y="154997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2" name="Freeform: Shape 79">
              <a:extLst>
                <a:ext uri="{FF2B5EF4-FFF2-40B4-BE49-F238E27FC236}">
                  <a16:creationId xmlns:a16="http://schemas.microsoft.com/office/drawing/2014/main" id="{18D867FF-4992-4374-B0B6-F53048BFCFE2}"/>
                </a:ext>
              </a:extLst>
            </p:cNvPr>
            <p:cNvSpPr/>
            <p:nvPr/>
          </p:nvSpPr>
          <p:spPr>
            <a:xfrm>
              <a:off x="3209003" y="9259461"/>
              <a:ext cx="507264" cy="394538"/>
            </a:xfrm>
            <a:custGeom>
              <a:avLst/>
              <a:gdLst>
                <a:gd name="connsiteX0" fmla="*/ 487537 w 507263"/>
                <a:gd name="connsiteY0" fmla="*/ 14091 h 394538"/>
                <a:gd name="connsiteX1" fmla="*/ 425538 w 507263"/>
                <a:gd name="connsiteY1" fmla="*/ 14091 h 394538"/>
                <a:gd name="connsiteX2" fmla="*/ 419901 w 507263"/>
                <a:gd name="connsiteY2" fmla="*/ 14091 h 394538"/>
                <a:gd name="connsiteX3" fmla="*/ 416144 w 507263"/>
                <a:gd name="connsiteY3" fmla="*/ 19727 h 394538"/>
                <a:gd name="connsiteX4" fmla="*/ 260207 w 507263"/>
                <a:gd name="connsiteY4" fmla="*/ 307176 h 394538"/>
                <a:gd name="connsiteX5" fmla="*/ 104271 w 507263"/>
                <a:gd name="connsiteY5" fmla="*/ 27242 h 394538"/>
                <a:gd name="connsiteX6" fmla="*/ 100513 w 507263"/>
                <a:gd name="connsiteY6" fmla="*/ 14091 h 394538"/>
                <a:gd name="connsiteX7" fmla="*/ 92998 w 507263"/>
                <a:gd name="connsiteY7" fmla="*/ 14091 h 394538"/>
                <a:gd name="connsiteX8" fmla="*/ 32878 w 507263"/>
                <a:gd name="connsiteY8" fmla="*/ 14091 h 394538"/>
                <a:gd name="connsiteX9" fmla="*/ 14091 w 507263"/>
                <a:gd name="connsiteY9" fmla="*/ 14091 h 394538"/>
                <a:gd name="connsiteX10" fmla="*/ 23484 w 507263"/>
                <a:gd name="connsiteY10" fmla="*/ 30999 h 394538"/>
                <a:gd name="connsiteX11" fmla="*/ 216996 w 507263"/>
                <a:gd name="connsiteY11" fmla="*/ 376690 h 394538"/>
                <a:gd name="connsiteX12" fmla="*/ 218875 w 507263"/>
                <a:gd name="connsiteY12" fmla="*/ 382326 h 394538"/>
                <a:gd name="connsiteX13" fmla="*/ 226390 w 507263"/>
                <a:gd name="connsiteY13" fmla="*/ 382326 h 394538"/>
                <a:gd name="connsiteX14" fmla="*/ 294025 w 507263"/>
                <a:gd name="connsiteY14" fmla="*/ 382326 h 394538"/>
                <a:gd name="connsiteX15" fmla="*/ 301540 w 507263"/>
                <a:gd name="connsiteY15" fmla="*/ 382326 h 394538"/>
                <a:gd name="connsiteX16" fmla="*/ 303419 w 507263"/>
                <a:gd name="connsiteY16" fmla="*/ 376690 h 394538"/>
                <a:gd name="connsiteX17" fmla="*/ 496930 w 507263"/>
                <a:gd name="connsiteY17" fmla="*/ 30999 h 394538"/>
                <a:gd name="connsiteX18" fmla="*/ 506324 w 507263"/>
                <a:gd name="connsiteY18" fmla="*/ 14091 h 39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7263" h="394538">
                  <a:moveTo>
                    <a:pt x="487537" y="14091"/>
                  </a:moveTo>
                  <a:lnTo>
                    <a:pt x="425538" y="14091"/>
                  </a:lnTo>
                  <a:lnTo>
                    <a:pt x="419901" y="14091"/>
                  </a:lnTo>
                  <a:lnTo>
                    <a:pt x="416144" y="19727"/>
                  </a:lnTo>
                  <a:lnTo>
                    <a:pt x="260207" y="307176"/>
                  </a:lnTo>
                  <a:lnTo>
                    <a:pt x="104271" y="27242"/>
                  </a:lnTo>
                  <a:lnTo>
                    <a:pt x="100513" y="14091"/>
                  </a:lnTo>
                  <a:lnTo>
                    <a:pt x="92998" y="14091"/>
                  </a:lnTo>
                  <a:lnTo>
                    <a:pt x="32878" y="14091"/>
                  </a:lnTo>
                  <a:lnTo>
                    <a:pt x="14091" y="14091"/>
                  </a:lnTo>
                  <a:lnTo>
                    <a:pt x="23484" y="30999"/>
                  </a:lnTo>
                  <a:lnTo>
                    <a:pt x="216996" y="376690"/>
                  </a:lnTo>
                  <a:lnTo>
                    <a:pt x="218875" y="382326"/>
                  </a:lnTo>
                  <a:lnTo>
                    <a:pt x="226390" y="382326"/>
                  </a:lnTo>
                  <a:lnTo>
                    <a:pt x="294025" y="382326"/>
                  </a:lnTo>
                  <a:lnTo>
                    <a:pt x="301540" y="382326"/>
                  </a:lnTo>
                  <a:lnTo>
                    <a:pt x="303419" y="376690"/>
                  </a:lnTo>
                  <a:lnTo>
                    <a:pt x="496930" y="30999"/>
                  </a:lnTo>
                  <a:lnTo>
                    <a:pt x="506324" y="1409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3" name="Freeform: Shape 80">
              <a:extLst>
                <a:ext uri="{FF2B5EF4-FFF2-40B4-BE49-F238E27FC236}">
                  <a16:creationId xmlns:a16="http://schemas.microsoft.com/office/drawing/2014/main" id="{56F6F700-3836-4EA7-A5F2-C1CAE422ED45}"/>
                </a:ext>
              </a:extLst>
            </p:cNvPr>
            <p:cNvSpPr/>
            <p:nvPr/>
          </p:nvSpPr>
          <p:spPr>
            <a:xfrm>
              <a:off x="3736933" y="9107282"/>
              <a:ext cx="93938" cy="526051"/>
            </a:xfrm>
            <a:custGeom>
              <a:avLst/>
              <a:gdLst>
                <a:gd name="connsiteX0" fmla="*/ 83605 w 93937"/>
                <a:gd name="connsiteY0" fmla="*/ 14091 h 526050"/>
                <a:gd name="connsiteX1" fmla="*/ 25363 w 93937"/>
                <a:gd name="connsiteY1" fmla="*/ 14091 h 526050"/>
                <a:gd name="connsiteX2" fmla="*/ 14091 w 93937"/>
                <a:gd name="connsiteY2" fmla="*/ 14091 h 526050"/>
                <a:gd name="connsiteX3" fmla="*/ 14091 w 93937"/>
                <a:gd name="connsiteY3" fmla="*/ 25363 h 526050"/>
                <a:gd name="connsiteX4" fmla="*/ 14091 w 93937"/>
                <a:gd name="connsiteY4" fmla="*/ 89241 h 526050"/>
                <a:gd name="connsiteX5" fmla="*/ 14091 w 93937"/>
                <a:gd name="connsiteY5" fmla="*/ 100513 h 526050"/>
                <a:gd name="connsiteX6" fmla="*/ 25363 w 93937"/>
                <a:gd name="connsiteY6" fmla="*/ 100513 h 526050"/>
                <a:gd name="connsiteX7" fmla="*/ 83605 w 93937"/>
                <a:gd name="connsiteY7" fmla="*/ 100513 h 526050"/>
                <a:gd name="connsiteX8" fmla="*/ 94877 w 93937"/>
                <a:gd name="connsiteY8" fmla="*/ 100513 h 526050"/>
                <a:gd name="connsiteX9" fmla="*/ 94877 w 93937"/>
                <a:gd name="connsiteY9" fmla="*/ 89241 h 526050"/>
                <a:gd name="connsiteX10" fmla="*/ 94877 w 93937"/>
                <a:gd name="connsiteY10" fmla="*/ 25363 h 526050"/>
                <a:gd name="connsiteX11" fmla="*/ 94877 w 93937"/>
                <a:gd name="connsiteY11" fmla="*/ 14091 h 526050"/>
                <a:gd name="connsiteX12" fmla="*/ 83605 w 93937"/>
                <a:gd name="connsiteY12" fmla="*/ 14091 h 526050"/>
                <a:gd name="connsiteX13" fmla="*/ 25363 w 93937"/>
                <a:gd name="connsiteY13" fmla="*/ 158755 h 526050"/>
                <a:gd name="connsiteX14" fmla="*/ 14091 w 93937"/>
                <a:gd name="connsiteY14" fmla="*/ 158755 h 526050"/>
                <a:gd name="connsiteX15" fmla="*/ 14091 w 93937"/>
                <a:gd name="connsiteY15" fmla="*/ 170027 h 526050"/>
                <a:gd name="connsiteX16" fmla="*/ 14091 w 93937"/>
                <a:gd name="connsiteY16" fmla="*/ 515718 h 526050"/>
                <a:gd name="connsiteX17" fmla="*/ 14091 w 93937"/>
                <a:gd name="connsiteY17" fmla="*/ 526990 h 526050"/>
                <a:gd name="connsiteX18" fmla="*/ 25363 w 93937"/>
                <a:gd name="connsiteY18" fmla="*/ 526990 h 526050"/>
                <a:gd name="connsiteX19" fmla="*/ 83605 w 93937"/>
                <a:gd name="connsiteY19" fmla="*/ 526990 h 526050"/>
                <a:gd name="connsiteX20" fmla="*/ 94877 w 93937"/>
                <a:gd name="connsiteY20" fmla="*/ 526990 h 526050"/>
                <a:gd name="connsiteX21" fmla="*/ 94877 w 93937"/>
                <a:gd name="connsiteY21" fmla="*/ 515718 h 526050"/>
                <a:gd name="connsiteX22" fmla="*/ 94877 w 93937"/>
                <a:gd name="connsiteY22" fmla="*/ 170027 h 526050"/>
                <a:gd name="connsiteX23" fmla="*/ 94877 w 93937"/>
                <a:gd name="connsiteY23" fmla="*/ 158755 h 526050"/>
                <a:gd name="connsiteX24" fmla="*/ 83605 w 93937"/>
                <a:gd name="connsiteY24" fmla="*/ 158755 h 526050"/>
                <a:gd name="connsiteX25" fmla="*/ 25363 w 93937"/>
                <a:gd name="connsiteY25" fmla="*/ 158755 h 52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3937" h="526050">
                  <a:moveTo>
                    <a:pt x="83605" y="14091"/>
                  </a:moveTo>
                  <a:lnTo>
                    <a:pt x="25363" y="14091"/>
                  </a:lnTo>
                  <a:lnTo>
                    <a:pt x="14091" y="14091"/>
                  </a:lnTo>
                  <a:lnTo>
                    <a:pt x="14091" y="25363"/>
                  </a:lnTo>
                  <a:lnTo>
                    <a:pt x="14091" y="89241"/>
                  </a:lnTo>
                  <a:lnTo>
                    <a:pt x="14091" y="100513"/>
                  </a:lnTo>
                  <a:lnTo>
                    <a:pt x="25363" y="100513"/>
                  </a:lnTo>
                  <a:lnTo>
                    <a:pt x="83605" y="100513"/>
                  </a:lnTo>
                  <a:lnTo>
                    <a:pt x="94877" y="100513"/>
                  </a:lnTo>
                  <a:lnTo>
                    <a:pt x="94877" y="89241"/>
                  </a:lnTo>
                  <a:lnTo>
                    <a:pt x="94877" y="25363"/>
                  </a:lnTo>
                  <a:lnTo>
                    <a:pt x="94877" y="14091"/>
                  </a:lnTo>
                  <a:lnTo>
                    <a:pt x="83605" y="14091"/>
                  </a:lnTo>
                  <a:close/>
                  <a:moveTo>
                    <a:pt x="25363" y="158755"/>
                  </a:moveTo>
                  <a:lnTo>
                    <a:pt x="14091" y="158755"/>
                  </a:lnTo>
                  <a:lnTo>
                    <a:pt x="14091" y="170027"/>
                  </a:lnTo>
                  <a:lnTo>
                    <a:pt x="14091" y="515718"/>
                  </a:lnTo>
                  <a:lnTo>
                    <a:pt x="14091" y="526990"/>
                  </a:lnTo>
                  <a:lnTo>
                    <a:pt x="25363" y="526990"/>
                  </a:lnTo>
                  <a:lnTo>
                    <a:pt x="83605" y="526990"/>
                  </a:lnTo>
                  <a:lnTo>
                    <a:pt x="94877" y="526990"/>
                  </a:lnTo>
                  <a:lnTo>
                    <a:pt x="94877" y="515718"/>
                  </a:lnTo>
                  <a:lnTo>
                    <a:pt x="94877" y="170027"/>
                  </a:lnTo>
                  <a:lnTo>
                    <a:pt x="94877" y="158755"/>
                  </a:lnTo>
                  <a:lnTo>
                    <a:pt x="83605" y="158755"/>
                  </a:lnTo>
                  <a:lnTo>
                    <a:pt x="25363" y="15875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4" name="Freeform: Shape 81">
              <a:extLst>
                <a:ext uri="{FF2B5EF4-FFF2-40B4-BE49-F238E27FC236}">
                  <a16:creationId xmlns:a16="http://schemas.microsoft.com/office/drawing/2014/main" id="{41F36A66-6D1C-4A6E-9A39-13165AC1E136}"/>
                </a:ext>
              </a:extLst>
            </p:cNvPr>
            <p:cNvSpPr/>
            <p:nvPr/>
          </p:nvSpPr>
          <p:spPr>
            <a:xfrm>
              <a:off x="3894748" y="9246310"/>
              <a:ext cx="469688" cy="394538"/>
            </a:xfrm>
            <a:custGeom>
              <a:avLst/>
              <a:gdLst>
                <a:gd name="connsiteX0" fmla="*/ 449962 w 469688"/>
                <a:gd name="connsiteY0" fmla="*/ 239541 h 394538"/>
                <a:gd name="connsiteX1" fmla="*/ 395477 w 469688"/>
                <a:gd name="connsiteY1" fmla="*/ 239541 h 394538"/>
                <a:gd name="connsiteX2" fmla="*/ 384205 w 469688"/>
                <a:gd name="connsiteY2" fmla="*/ 239541 h 394538"/>
                <a:gd name="connsiteX3" fmla="*/ 384205 w 469688"/>
                <a:gd name="connsiteY3" fmla="*/ 250814 h 394538"/>
                <a:gd name="connsiteX4" fmla="*/ 384205 w 469688"/>
                <a:gd name="connsiteY4" fmla="*/ 262086 h 394538"/>
                <a:gd name="connsiteX5" fmla="*/ 295904 w 469688"/>
                <a:gd name="connsiteY5" fmla="*/ 324085 h 394538"/>
                <a:gd name="connsiteX6" fmla="*/ 198208 w 469688"/>
                <a:gd name="connsiteY6" fmla="*/ 324085 h 394538"/>
                <a:gd name="connsiteX7" fmla="*/ 92998 w 469688"/>
                <a:gd name="connsiteY7" fmla="*/ 239541 h 394538"/>
                <a:gd name="connsiteX8" fmla="*/ 92998 w 469688"/>
                <a:gd name="connsiteY8" fmla="*/ 166270 h 394538"/>
                <a:gd name="connsiteX9" fmla="*/ 186936 w 469688"/>
                <a:gd name="connsiteY9" fmla="*/ 83605 h 394538"/>
                <a:gd name="connsiteX10" fmla="*/ 292146 w 469688"/>
                <a:gd name="connsiteY10" fmla="*/ 83605 h 394538"/>
                <a:gd name="connsiteX11" fmla="*/ 376690 w 469688"/>
                <a:gd name="connsiteY11" fmla="*/ 143725 h 394538"/>
                <a:gd name="connsiteX12" fmla="*/ 376690 w 469688"/>
                <a:gd name="connsiteY12" fmla="*/ 151240 h 394538"/>
                <a:gd name="connsiteX13" fmla="*/ 376690 w 469688"/>
                <a:gd name="connsiteY13" fmla="*/ 162512 h 394538"/>
                <a:gd name="connsiteX14" fmla="*/ 387963 w 469688"/>
                <a:gd name="connsiteY14" fmla="*/ 162512 h 394538"/>
                <a:gd name="connsiteX15" fmla="*/ 442446 w 469688"/>
                <a:gd name="connsiteY15" fmla="*/ 162512 h 394538"/>
                <a:gd name="connsiteX16" fmla="*/ 453719 w 469688"/>
                <a:gd name="connsiteY16" fmla="*/ 162512 h 394538"/>
                <a:gd name="connsiteX17" fmla="*/ 453719 w 469688"/>
                <a:gd name="connsiteY17" fmla="*/ 151240 h 394538"/>
                <a:gd name="connsiteX18" fmla="*/ 453719 w 469688"/>
                <a:gd name="connsiteY18" fmla="*/ 141846 h 394538"/>
                <a:gd name="connsiteX19" fmla="*/ 292146 w 469688"/>
                <a:gd name="connsiteY19" fmla="*/ 14091 h 394538"/>
                <a:gd name="connsiteX20" fmla="*/ 196330 w 469688"/>
                <a:gd name="connsiteY20" fmla="*/ 14091 h 394538"/>
                <a:gd name="connsiteX21" fmla="*/ 14091 w 469688"/>
                <a:gd name="connsiteY21" fmla="*/ 164391 h 394538"/>
                <a:gd name="connsiteX22" fmla="*/ 14091 w 469688"/>
                <a:gd name="connsiteY22" fmla="*/ 241420 h 394538"/>
                <a:gd name="connsiteX23" fmla="*/ 168148 w 469688"/>
                <a:gd name="connsiteY23" fmla="*/ 391720 h 394538"/>
                <a:gd name="connsiteX24" fmla="*/ 297782 w 469688"/>
                <a:gd name="connsiteY24" fmla="*/ 391720 h 394538"/>
                <a:gd name="connsiteX25" fmla="*/ 459355 w 469688"/>
                <a:gd name="connsiteY25" fmla="*/ 258329 h 394538"/>
                <a:gd name="connsiteX26" fmla="*/ 459355 w 469688"/>
                <a:gd name="connsiteY26" fmla="*/ 250814 h 394538"/>
                <a:gd name="connsiteX27" fmla="*/ 459355 w 469688"/>
                <a:gd name="connsiteY27" fmla="*/ 239541 h 394538"/>
                <a:gd name="connsiteX28" fmla="*/ 449962 w 469688"/>
                <a:gd name="connsiteY28" fmla="*/ 239541 h 39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69688" h="394538">
                  <a:moveTo>
                    <a:pt x="449962" y="239541"/>
                  </a:moveTo>
                  <a:lnTo>
                    <a:pt x="395477" y="239541"/>
                  </a:lnTo>
                  <a:lnTo>
                    <a:pt x="384205" y="239541"/>
                  </a:lnTo>
                  <a:lnTo>
                    <a:pt x="384205" y="250814"/>
                  </a:lnTo>
                  <a:lnTo>
                    <a:pt x="384205" y="262086"/>
                  </a:lnTo>
                  <a:cubicBezTo>
                    <a:pt x="384205" y="288389"/>
                    <a:pt x="374811" y="324085"/>
                    <a:pt x="295904" y="324085"/>
                  </a:cubicBezTo>
                  <a:lnTo>
                    <a:pt x="198208" y="324085"/>
                  </a:lnTo>
                  <a:cubicBezTo>
                    <a:pt x="121180" y="324085"/>
                    <a:pt x="92998" y="301540"/>
                    <a:pt x="92998" y="239541"/>
                  </a:cubicBezTo>
                  <a:lnTo>
                    <a:pt x="92998" y="166270"/>
                  </a:lnTo>
                  <a:cubicBezTo>
                    <a:pt x="92998" y="89241"/>
                    <a:pt x="136210" y="83605"/>
                    <a:pt x="186936" y="83605"/>
                  </a:cubicBezTo>
                  <a:lnTo>
                    <a:pt x="292146" y="83605"/>
                  </a:lnTo>
                  <a:cubicBezTo>
                    <a:pt x="354145" y="83605"/>
                    <a:pt x="376690" y="100513"/>
                    <a:pt x="376690" y="143725"/>
                  </a:cubicBezTo>
                  <a:lnTo>
                    <a:pt x="376690" y="151240"/>
                  </a:lnTo>
                  <a:lnTo>
                    <a:pt x="376690" y="162512"/>
                  </a:lnTo>
                  <a:lnTo>
                    <a:pt x="387963" y="162512"/>
                  </a:lnTo>
                  <a:lnTo>
                    <a:pt x="442446" y="162512"/>
                  </a:lnTo>
                  <a:lnTo>
                    <a:pt x="453719" y="162512"/>
                  </a:lnTo>
                  <a:lnTo>
                    <a:pt x="453719" y="151240"/>
                  </a:lnTo>
                  <a:lnTo>
                    <a:pt x="453719" y="141846"/>
                  </a:lnTo>
                  <a:cubicBezTo>
                    <a:pt x="453719" y="57302"/>
                    <a:pt x="399235" y="14091"/>
                    <a:pt x="292146" y="14091"/>
                  </a:cubicBezTo>
                  <a:lnTo>
                    <a:pt x="196330" y="14091"/>
                  </a:lnTo>
                  <a:cubicBezTo>
                    <a:pt x="106149" y="14091"/>
                    <a:pt x="14091" y="32878"/>
                    <a:pt x="14091" y="164391"/>
                  </a:cubicBezTo>
                  <a:lnTo>
                    <a:pt x="14091" y="241420"/>
                  </a:lnTo>
                  <a:cubicBezTo>
                    <a:pt x="14091" y="339115"/>
                    <a:pt x="68574" y="391720"/>
                    <a:pt x="168148" y="391720"/>
                  </a:cubicBezTo>
                  <a:lnTo>
                    <a:pt x="297782" y="391720"/>
                  </a:lnTo>
                  <a:cubicBezTo>
                    <a:pt x="410508" y="391720"/>
                    <a:pt x="459355" y="352266"/>
                    <a:pt x="459355" y="258329"/>
                  </a:cubicBezTo>
                  <a:lnTo>
                    <a:pt x="459355" y="250814"/>
                  </a:lnTo>
                  <a:lnTo>
                    <a:pt x="459355" y="239541"/>
                  </a:lnTo>
                  <a:lnTo>
                    <a:pt x="449962" y="23954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5" name="Freeform: Shape 82">
              <a:extLst>
                <a:ext uri="{FF2B5EF4-FFF2-40B4-BE49-F238E27FC236}">
                  <a16:creationId xmlns:a16="http://schemas.microsoft.com/office/drawing/2014/main" id="{3E004915-81C8-4279-86B0-A44AC92E2A57}"/>
                </a:ext>
              </a:extLst>
            </p:cNvPr>
            <p:cNvSpPr/>
            <p:nvPr/>
          </p:nvSpPr>
          <p:spPr>
            <a:xfrm>
              <a:off x="1488064" y="9171160"/>
              <a:ext cx="507264" cy="469688"/>
            </a:xfrm>
            <a:custGeom>
              <a:avLst/>
              <a:gdLst>
                <a:gd name="connsiteX0" fmla="*/ 498809 w 507263"/>
                <a:gd name="connsiteY0" fmla="*/ 166270 h 469688"/>
                <a:gd name="connsiteX1" fmla="*/ 498809 w 507263"/>
                <a:gd name="connsiteY1" fmla="*/ 94877 h 469688"/>
                <a:gd name="connsiteX2" fmla="*/ 170027 w 507263"/>
                <a:gd name="connsiteY2" fmla="*/ 94877 h 469688"/>
                <a:gd name="connsiteX3" fmla="*/ 170027 w 507263"/>
                <a:gd name="connsiteY3" fmla="*/ 25363 h 469688"/>
                <a:gd name="connsiteX4" fmla="*/ 170027 w 507263"/>
                <a:gd name="connsiteY4" fmla="*/ 14091 h 469688"/>
                <a:gd name="connsiteX5" fmla="*/ 158755 w 507263"/>
                <a:gd name="connsiteY5" fmla="*/ 14091 h 469688"/>
                <a:gd name="connsiteX6" fmla="*/ 100513 w 507263"/>
                <a:gd name="connsiteY6" fmla="*/ 14091 h 469688"/>
                <a:gd name="connsiteX7" fmla="*/ 89241 w 507263"/>
                <a:gd name="connsiteY7" fmla="*/ 14091 h 469688"/>
                <a:gd name="connsiteX8" fmla="*/ 89241 w 507263"/>
                <a:gd name="connsiteY8" fmla="*/ 25363 h 469688"/>
                <a:gd name="connsiteX9" fmla="*/ 89241 w 507263"/>
                <a:gd name="connsiteY9" fmla="*/ 96756 h 469688"/>
                <a:gd name="connsiteX10" fmla="*/ 25363 w 507263"/>
                <a:gd name="connsiteY10" fmla="*/ 96756 h 469688"/>
                <a:gd name="connsiteX11" fmla="*/ 14091 w 507263"/>
                <a:gd name="connsiteY11" fmla="*/ 96756 h 469688"/>
                <a:gd name="connsiteX12" fmla="*/ 14091 w 507263"/>
                <a:gd name="connsiteY12" fmla="*/ 108028 h 469688"/>
                <a:gd name="connsiteX13" fmla="*/ 14091 w 507263"/>
                <a:gd name="connsiteY13" fmla="*/ 154997 h 469688"/>
                <a:gd name="connsiteX14" fmla="*/ 14091 w 507263"/>
                <a:gd name="connsiteY14" fmla="*/ 166270 h 469688"/>
                <a:gd name="connsiteX15" fmla="*/ 25363 w 507263"/>
                <a:gd name="connsiteY15" fmla="*/ 166270 h 469688"/>
                <a:gd name="connsiteX16" fmla="*/ 89241 w 507263"/>
                <a:gd name="connsiteY16" fmla="*/ 166270 h 469688"/>
                <a:gd name="connsiteX17" fmla="*/ 89241 w 507263"/>
                <a:gd name="connsiteY17" fmla="*/ 318449 h 469688"/>
                <a:gd name="connsiteX18" fmla="*/ 243299 w 507263"/>
                <a:gd name="connsiteY18" fmla="*/ 468749 h 469688"/>
                <a:gd name="connsiteX19" fmla="*/ 295904 w 507263"/>
                <a:gd name="connsiteY19" fmla="*/ 468749 h 469688"/>
                <a:gd name="connsiteX20" fmla="*/ 335358 w 507263"/>
                <a:gd name="connsiteY20" fmla="*/ 468749 h 469688"/>
                <a:gd name="connsiteX21" fmla="*/ 496930 w 507263"/>
                <a:gd name="connsiteY21" fmla="*/ 335357 h 469688"/>
                <a:gd name="connsiteX22" fmla="*/ 496930 w 507263"/>
                <a:gd name="connsiteY22" fmla="*/ 325964 h 469688"/>
                <a:gd name="connsiteX23" fmla="*/ 496930 w 507263"/>
                <a:gd name="connsiteY23" fmla="*/ 314691 h 469688"/>
                <a:gd name="connsiteX24" fmla="*/ 485658 w 507263"/>
                <a:gd name="connsiteY24" fmla="*/ 314691 h 469688"/>
                <a:gd name="connsiteX25" fmla="*/ 431174 w 507263"/>
                <a:gd name="connsiteY25" fmla="*/ 314691 h 469688"/>
                <a:gd name="connsiteX26" fmla="*/ 419902 w 507263"/>
                <a:gd name="connsiteY26" fmla="*/ 314691 h 469688"/>
                <a:gd name="connsiteX27" fmla="*/ 419902 w 507263"/>
                <a:gd name="connsiteY27" fmla="*/ 325964 h 469688"/>
                <a:gd name="connsiteX28" fmla="*/ 419902 w 507263"/>
                <a:gd name="connsiteY28" fmla="*/ 337236 h 469688"/>
                <a:gd name="connsiteX29" fmla="*/ 331600 w 507263"/>
                <a:gd name="connsiteY29" fmla="*/ 399235 h 469688"/>
                <a:gd name="connsiteX30" fmla="*/ 294025 w 507263"/>
                <a:gd name="connsiteY30" fmla="*/ 399235 h 469688"/>
                <a:gd name="connsiteX31" fmla="*/ 271480 w 507263"/>
                <a:gd name="connsiteY31" fmla="*/ 399235 h 469688"/>
                <a:gd name="connsiteX32" fmla="*/ 166270 w 507263"/>
                <a:gd name="connsiteY32" fmla="*/ 316570 h 469688"/>
                <a:gd name="connsiteX33" fmla="*/ 166270 w 507263"/>
                <a:gd name="connsiteY33" fmla="*/ 166270 h 469688"/>
                <a:gd name="connsiteX34" fmla="*/ 498809 w 507263"/>
                <a:gd name="connsiteY34" fmla="*/ 166270 h 46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7263" h="469688">
                  <a:moveTo>
                    <a:pt x="498809" y="166270"/>
                  </a:moveTo>
                  <a:lnTo>
                    <a:pt x="498809" y="94877"/>
                  </a:lnTo>
                  <a:lnTo>
                    <a:pt x="170027" y="94877"/>
                  </a:lnTo>
                  <a:lnTo>
                    <a:pt x="170027" y="25363"/>
                  </a:lnTo>
                  <a:lnTo>
                    <a:pt x="170027" y="14091"/>
                  </a:lnTo>
                  <a:lnTo>
                    <a:pt x="158755" y="14091"/>
                  </a:lnTo>
                  <a:lnTo>
                    <a:pt x="100513" y="14091"/>
                  </a:lnTo>
                  <a:lnTo>
                    <a:pt x="89241" y="14091"/>
                  </a:lnTo>
                  <a:lnTo>
                    <a:pt x="89241" y="25363"/>
                  </a:lnTo>
                  <a:lnTo>
                    <a:pt x="89241" y="96756"/>
                  </a:lnTo>
                  <a:lnTo>
                    <a:pt x="25363" y="96756"/>
                  </a:lnTo>
                  <a:lnTo>
                    <a:pt x="14091" y="96756"/>
                  </a:lnTo>
                  <a:lnTo>
                    <a:pt x="14091" y="108028"/>
                  </a:lnTo>
                  <a:lnTo>
                    <a:pt x="14091" y="154997"/>
                  </a:lnTo>
                  <a:lnTo>
                    <a:pt x="14091" y="166270"/>
                  </a:lnTo>
                  <a:lnTo>
                    <a:pt x="25363" y="166270"/>
                  </a:lnTo>
                  <a:lnTo>
                    <a:pt x="89241" y="166270"/>
                  </a:lnTo>
                  <a:lnTo>
                    <a:pt x="89241" y="318449"/>
                  </a:lnTo>
                  <a:cubicBezTo>
                    <a:pt x="89241" y="416144"/>
                    <a:pt x="143725" y="468749"/>
                    <a:pt x="243299" y="468749"/>
                  </a:cubicBezTo>
                  <a:lnTo>
                    <a:pt x="295904" y="468749"/>
                  </a:lnTo>
                  <a:lnTo>
                    <a:pt x="335358" y="468749"/>
                  </a:lnTo>
                  <a:cubicBezTo>
                    <a:pt x="448083" y="468749"/>
                    <a:pt x="496930" y="429295"/>
                    <a:pt x="496930" y="335357"/>
                  </a:cubicBezTo>
                  <a:lnTo>
                    <a:pt x="496930" y="325964"/>
                  </a:lnTo>
                  <a:lnTo>
                    <a:pt x="496930" y="314691"/>
                  </a:lnTo>
                  <a:lnTo>
                    <a:pt x="485658" y="314691"/>
                  </a:lnTo>
                  <a:lnTo>
                    <a:pt x="431174" y="314691"/>
                  </a:lnTo>
                  <a:lnTo>
                    <a:pt x="419902" y="314691"/>
                  </a:lnTo>
                  <a:lnTo>
                    <a:pt x="419902" y="325964"/>
                  </a:lnTo>
                  <a:lnTo>
                    <a:pt x="419902" y="337236"/>
                  </a:lnTo>
                  <a:cubicBezTo>
                    <a:pt x="419902" y="363539"/>
                    <a:pt x="410508" y="399235"/>
                    <a:pt x="331600" y="399235"/>
                  </a:cubicBezTo>
                  <a:lnTo>
                    <a:pt x="294025" y="399235"/>
                  </a:lnTo>
                  <a:lnTo>
                    <a:pt x="271480" y="399235"/>
                  </a:lnTo>
                  <a:cubicBezTo>
                    <a:pt x="194451" y="399235"/>
                    <a:pt x="166270" y="376690"/>
                    <a:pt x="166270" y="316570"/>
                  </a:cubicBezTo>
                  <a:lnTo>
                    <a:pt x="166270" y="166270"/>
                  </a:lnTo>
                  <a:lnTo>
                    <a:pt x="498809" y="16627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1897709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- telev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FFC986CA-0B1C-41BC-ADCF-6C1E4708ED48}"/>
              </a:ext>
            </a:extLst>
          </p:cNvPr>
          <p:cNvSpPr/>
          <p:nvPr userDrawn="1"/>
        </p:nvSpPr>
        <p:spPr>
          <a:xfrm>
            <a:off x="10052050" y="0"/>
            <a:ext cx="10052050" cy="113087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0" y="11308556"/>
                </a:moveTo>
                <a:lnTo>
                  <a:pt x="10052039" y="11308556"/>
                </a:lnTo>
                <a:lnTo>
                  <a:pt x="1005203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GB" noProof="0"/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CCFB1CC0-DDEA-4B09-B487-8EDC6D4946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3998" y="1583067"/>
            <a:ext cx="6120000" cy="2243691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Cover slide </a:t>
            </a:r>
            <a:br>
              <a:rPr lang="en-GB" noProof="0" dirty="0"/>
            </a:br>
            <a:r>
              <a:rPr lang="en-GB" noProof="0" dirty="0"/>
              <a:t>for a Group presentation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E7E4F4A-E694-4080-AEF4-4C12263EAA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41497" y="1658868"/>
            <a:ext cx="10119600" cy="79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72000" rIns="72000" bIns="72000">
            <a:noAutofit/>
          </a:bodyPr>
          <a:lstStyle>
            <a:lvl1pPr marL="0" indent="0">
              <a:buFont typeface="Arial" panose="020B0604020202020204" pitchFamily="34" charset="0"/>
              <a:buNone/>
              <a:defRPr sz="2800"/>
            </a:lvl1pPr>
          </a:lstStyle>
          <a:p>
            <a:r>
              <a:rPr lang="en-GB" noProof="0"/>
              <a:t>Click on the icon to add a picture</a:t>
            </a:r>
          </a:p>
        </p:txBody>
      </p:sp>
      <p:cxnSp>
        <p:nvCxnSpPr>
          <p:cNvPr id="24" name="Straight Connector 28">
            <a:extLst>
              <a:ext uri="{FF2B5EF4-FFF2-40B4-BE49-F238E27FC236}">
                <a16:creationId xmlns:a16="http://schemas.microsoft.com/office/drawing/2014/main" id="{56B91C08-4916-481D-97FE-338DFFE4A7B0}"/>
              </a:ext>
            </a:extLst>
          </p:cNvPr>
          <p:cNvCxnSpPr/>
          <p:nvPr userDrawn="1"/>
        </p:nvCxnSpPr>
        <p:spPr>
          <a:xfrm>
            <a:off x="1504950" y="4430539"/>
            <a:ext cx="758571" cy="0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tekst 7"/>
          <p:cNvSpPr>
            <a:spLocks noGrp="1"/>
          </p:cNvSpPr>
          <p:nvPr>
            <p:ph type="body" sz="quarter" idx="11" hasCustomPrompt="1"/>
          </p:nvPr>
        </p:nvSpPr>
        <p:spPr>
          <a:xfrm>
            <a:off x="1524227" y="5081055"/>
            <a:ext cx="6075362" cy="2232025"/>
          </a:xfrm>
        </p:spPr>
        <p:txBody>
          <a:bodyPr/>
          <a:lstStyle>
            <a:lvl1pPr marL="0" indent="0">
              <a:buNone/>
              <a:defRPr sz="2500"/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grpSp>
        <p:nvGrpSpPr>
          <p:cNvPr id="48" name="Group 64">
            <a:extLst>
              <a:ext uri="{FF2B5EF4-FFF2-40B4-BE49-F238E27FC236}">
                <a16:creationId xmlns:a16="http://schemas.microsoft.com/office/drawing/2014/main" id="{3F67F244-AEAB-4F8D-AE39-AF4EEA566684}"/>
              </a:ext>
            </a:extLst>
          </p:cNvPr>
          <p:cNvGrpSpPr/>
          <p:nvPr userDrawn="1"/>
        </p:nvGrpSpPr>
        <p:grpSpPr>
          <a:xfrm>
            <a:off x="1488064" y="9107282"/>
            <a:ext cx="2876372" cy="546717"/>
            <a:chOff x="1488064" y="9107282"/>
            <a:chExt cx="2876372" cy="546717"/>
          </a:xfrm>
        </p:grpSpPr>
        <p:sp>
          <p:nvSpPr>
            <p:cNvPr id="49" name="Freeform: Shape 76">
              <a:extLst>
                <a:ext uri="{FF2B5EF4-FFF2-40B4-BE49-F238E27FC236}">
                  <a16:creationId xmlns:a16="http://schemas.microsoft.com/office/drawing/2014/main" id="{C7D6B9E0-ED84-4C91-A1E2-7EF4E1CBC2CB}"/>
                </a:ext>
              </a:extLst>
            </p:cNvPr>
            <p:cNvSpPr/>
            <p:nvPr/>
          </p:nvSpPr>
          <p:spPr>
            <a:xfrm>
              <a:off x="2040418" y="9246310"/>
              <a:ext cx="488476" cy="394538"/>
            </a:xfrm>
            <a:custGeom>
              <a:avLst/>
              <a:gdLst>
                <a:gd name="connsiteX0" fmla="*/ 284631 w 488476"/>
                <a:gd name="connsiteY0" fmla="*/ 14091 h 394538"/>
                <a:gd name="connsiteX1" fmla="*/ 192572 w 488476"/>
                <a:gd name="connsiteY1" fmla="*/ 14091 h 394538"/>
                <a:gd name="connsiteX2" fmla="*/ 14091 w 488476"/>
                <a:gd name="connsiteY2" fmla="*/ 164391 h 394538"/>
                <a:gd name="connsiteX3" fmla="*/ 14091 w 488476"/>
                <a:gd name="connsiteY3" fmla="*/ 239541 h 394538"/>
                <a:gd name="connsiteX4" fmla="*/ 186936 w 488476"/>
                <a:gd name="connsiteY4" fmla="*/ 391720 h 394538"/>
                <a:gd name="connsiteX5" fmla="*/ 292146 w 488476"/>
                <a:gd name="connsiteY5" fmla="*/ 391720 h 394538"/>
                <a:gd name="connsiteX6" fmla="*/ 476264 w 488476"/>
                <a:gd name="connsiteY6" fmla="*/ 277116 h 394538"/>
                <a:gd name="connsiteX7" fmla="*/ 476264 w 488476"/>
                <a:gd name="connsiteY7" fmla="*/ 269601 h 394538"/>
                <a:gd name="connsiteX8" fmla="*/ 476264 w 488476"/>
                <a:gd name="connsiteY8" fmla="*/ 258329 h 394538"/>
                <a:gd name="connsiteX9" fmla="*/ 464992 w 488476"/>
                <a:gd name="connsiteY9" fmla="*/ 258329 h 394538"/>
                <a:gd name="connsiteX10" fmla="*/ 406750 w 488476"/>
                <a:gd name="connsiteY10" fmla="*/ 258329 h 394538"/>
                <a:gd name="connsiteX11" fmla="*/ 395478 w 488476"/>
                <a:gd name="connsiteY11" fmla="*/ 258329 h 394538"/>
                <a:gd name="connsiteX12" fmla="*/ 395478 w 488476"/>
                <a:gd name="connsiteY12" fmla="*/ 269601 h 394538"/>
                <a:gd name="connsiteX13" fmla="*/ 301540 w 488476"/>
                <a:gd name="connsiteY13" fmla="*/ 322206 h 394538"/>
                <a:gd name="connsiteX14" fmla="*/ 222632 w 488476"/>
                <a:gd name="connsiteY14" fmla="*/ 322206 h 394538"/>
                <a:gd name="connsiteX15" fmla="*/ 94877 w 488476"/>
                <a:gd name="connsiteY15" fmla="*/ 233905 h 394538"/>
                <a:gd name="connsiteX16" fmla="*/ 94877 w 488476"/>
                <a:gd name="connsiteY16" fmla="*/ 222632 h 394538"/>
                <a:gd name="connsiteX17" fmla="*/ 463113 w 488476"/>
                <a:gd name="connsiteY17" fmla="*/ 222632 h 394538"/>
                <a:gd name="connsiteX18" fmla="*/ 474385 w 488476"/>
                <a:gd name="connsiteY18" fmla="*/ 222632 h 394538"/>
                <a:gd name="connsiteX19" fmla="*/ 474385 w 488476"/>
                <a:gd name="connsiteY19" fmla="*/ 211360 h 394538"/>
                <a:gd name="connsiteX20" fmla="*/ 474385 w 488476"/>
                <a:gd name="connsiteY20" fmla="*/ 175663 h 394538"/>
                <a:gd name="connsiteX21" fmla="*/ 284631 w 488476"/>
                <a:gd name="connsiteY21" fmla="*/ 14091 h 394538"/>
                <a:gd name="connsiteX22" fmla="*/ 393599 w 488476"/>
                <a:gd name="connsiteY22" fmla="*/ 154997 h 394538"/>
                <a:gd name="connsiteX23" fmla="*/ 94877 w 488476"/>
                <a:gd name="connsiteY23" fmla="*/ 154997 h 394538"/>
                <a:gd name="connsiteX24" fmla="*/ 200087 w 488476"/>
                <a:gd name="connsiteY24" fmla="*/ 83605 h 394538"/>
                <a:gd name="connsiteX25" fmla="*/ 284631 w 488476"/>
                <a:gd name="connsiteY25" fmla="*/ 83605 h 394538"/>
                <a:gd name="connsiteX26" fmla="*/ 393599 w 488476"/>
                <a:gd name="connsiteY26" fmla="*/ 143725 h 394538"/>
                <a:gd name="connsiteX27" fmla="*/ 393599 w 488476"/>
                <a:gd name="connsiteY27" fmla="*/ 154997 h 39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476" h="394538">
                  <a:moveTo>
                    <a:pt x="284631" y="14091"/>
                  </a:moveTo>
                  <a:lnTo>
                    <a:pt x="192572" y="14091"/>
                  </a:lnTo>
                  <a:cubicBezTo>
                    <a:pt x="104271" y="14091"/>
                    <a:pt x="14091" y="32878"/>
                    <a:pt x="14091" y="164391"/>
                  </a:cubicBezTo>
                  <a:lnTo>
                    <a:pt x="14091" y="239541"/>
                  </a:lnTo>
                  <a:cubicBezTo>
                    <a:pt x="14091" y="374811"/>
                    <a:pt x="106150" y="391720"/>
                    <a:pt x="186936" y="391720"/>
                  </a:cubicBezTo>
                  <a:lnTo>
                    <a:pt x="292146" y="391720"/>
                  </a:lnTo>
                  <a:cubicBezTo>
                    <a:pt x="376690" y="391720"/>
                    <a:pt x="476264" y="378569"/>
                    <a:pt x="476264" y="277116"/>
                  </a:cubicBezTo>
                  <a:lnTo>
                    <a:pt x="476264" y="269601"/>
                  </a:lnTo>
                  <a:lnTo>
                    <a:pt x="476264" y="258329"/>
                  </a:lnTo>
                  <a:lnTo>
                    <a:pt x="464992" y="258329"/>
                  </a:lnTo>
                  <a:lnTo>
                    <a:pt x="406750" y="258329"/>
                  </a:lnTo>
                  <a:lnTo>
                    <a:pt x="395478" y="258329"/>
                  </a:lnTo>
                  <a:lnTo>
                    <a:pt x="395478" y="269601"/>
                  </a:lnTo>
                  <a:cubicBezTo>
                    <a:pt x="393599" y="310934"/>
                    <a:pt x="374811" y="322206"/>
                    <a:pt x="301540" y="322206"/>
                  </a:cubicBezTo>
                  <a:lnTo>
                    <a:pt x="222632" y="322206"/>
                  </a:lnTo>
                  <a:cubicBezTo>
                    <a:pt x="123058" y="322206"/>
                    <a:pt x="94877" y="303419"/>
                    <a:pt x="94877" y="233905"/>
                  </a:cubicBezTo>
                  <a:lnTo>
                    <a:pt x="94877" y="222632"/>
                  </a:lnTo>
                  <a:lnTo>
                    <a:pt x="463113" y="222632"/>
                  </a:lnTo>
                  <a:lnTo>
                    <a:pt x="474385" y="222632"/>
                  </a:lnTo>
                  <a:lnTo>
                    <a:pt x="474385" y="211360"/>
                  </a:lnTo>
                  <a:lnTo>
                    <a:pt x="474385" y="175663"/>
                  </a:lnTo>
                  <a:cubicBezTo>
                    <a:pt x="472507" y="34757"/>
                    <a:pt x="378569" y="14091"/>
                    <a:pt x="284631" y="14091"/>
                  </a:cubicBezTo>
                  <a:moveTo>
                    <a:pt x="393599" y="154997"/>
                  </a:moveTo>
                  <a:lnTo>
                    <a:pt x="94877" y="154997"/>
                  </a:lnTo>
                  <a:cubicBezTo>
                    <a:pt x="100513" y="94877"/>
                    <a:pt x="119301" y="83605"/>
                    <a:pt x="200087" y="83605"/>
                  </a:cubicBezTo>
                  <a:lnTo>
                    <a:pt x="284631" y="83605"/>
                  </a:lnTo>
                  <a:cubicBezTo>
                    <a:pt x="333479" y="83605"/>
                    <a:pt x="393599" y="92998"/>
                    <a:pt x="393599" y="143725"/>
                  </a:cubicBezTo>
                  <a:lnTo>
                    <a:pt x="393599" y="154997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0" name="Freeform: Shape 77">
              <a:extLst>
                <a:ext uri="{FF2B5EF4-FFF2-40B4-BE49-F238E27FC236}">
                  <a16:creationId xmlns:a16="http://schemas.microsoft.com/office/drawing/2014/main" id="{6C9C3C39-CF39-434E-9906-C46FE4109528}"/>
                </a:ext>
              </a:extLst>
            </p:cNvPr>
            <p:cNvSpPr/>
            <p:nvPr/>
          </p:nvSpPr>
          <p:spPr>
            <a:xfrm>
              <a:off x="2579620" y="9107282"/>
              <a:ext cx="93938" cy="526051"/>
            </a:xfrm>
            <a:custGeom>
              <a:avLst/>
              <a:gdLst>
                <a:gd name="connsiteX0" fmla="*/ 81726 w 93937"/>
                <a:gd name="connsiteY0" fmla="*/ 14091 h 526050"/>
                <a:gd name="connsiteX1" fmla="*/ 25363 w 93937"/>
                <a:gd name="connsiteY1" fmla="*/ 14091 h 526050"/>
                <a:gd name="connsiteX2" fmla="*/ 14091 w 93937"/>
                <a:gd name="connsiteY2" fmla="*/ 14091 h 526050"/>
                <a:gd name="connsiteX3" fmla="*/ 14091 w 93937"/>
                <a:gd name="connsiteY3" fmla="*/ 25363 h 526050"/>
                <a:gd name="connsiteX4" fmla="*/ 14091 w 93937"/>
                <a:gd name="connsiteY4" fmla="*/ 515718 h 526050"/>
                <a:gd name="connsiteX5" fmla="*/ 14091 w 93937"/>
                <a:gd name="connsiteY5" fmla="*/ 526990 h 526050"/>
                <a:gd name="connsiteX6" fmla="*/ 25363 w 93937"/>
                <a:gd name="connsiteY6" fmla="*/ 526990 h 526050"/>
                <a:gd name="connsiteX7" fmla="*/ 81726 w 93937"/>
                <a:gd name="connsiteY7" fmla="*/ 526990 h 526050"/>
                <a:gd name="connsiteX8" fmla="*/ 92998 w 93937"/>
                <a:gd name="connsiteY8" fmla="*/ 526990 h 526050"/>
                <a:gd name="connsiteX9" fmla="*/ 92998 w 93937"/>
                <a:gd name="connsiteY9" fmla="*/ 515718 h 526050"/>
                <a:gd name="connsiteX10" fmla="*/ 92998 w 93937"/>
                <a:gd name="connsiteY10" fmla="*/ 25363 h 526050"/>
                <a:gd name="connsiteX11" fmla="*/ 92998 w 93937"/>
                <a:gd name="connsiteY11" fmla="*/ 14091 h 52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937" h="526050">
                  <a:moveTo>
                    <a:pt x="81726" y="14091"/>
                  </a:moveTo>
                  <a:lnTo>
                    <a:pt x="25363" y="14091"/>
                  </a:lnTo>
                  <a:lnTo>
                    <a:pt x="14091" y="14091"/>
                  </a:lnTo>
                  <a:lnTo>
                    <a:pt x="14091" y="25363"/>
                  </a:lnTo>
                  <a:lnTo>
                    <a:pt x="14091" y="515718"/>
                  </a:lnTo>
                  <a:lnTo>
                    <a:pt x="14091" y="526990"/>
                  </a:lnTo>
                  <a:lnTo>
                    <a:pt x="25363" y="526990"/>
                  </a:lnTo>
                  <a:lnTo>
                    <a:pt x="81726" y="526990"/>
                  </a:lnTo>
                  <a:lnTo>
                    <a:pt x="92998" y="526990"/>
                  </a:lnTo>
                  <a:lnTo>
                    <a:pt x="92998" y="515718"/>
                  </a:lnTo>
                  <a:lnTo>
                    <a:pt x="92998" y="25363"/>
                  </a:lnTo>
                  <a:lnTo>
                    <a:pt x="92998" y="1409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1" name="Freeform: Shape 78">
              <a:extLst>
                <a:ext uri="{FF2B5EF4-FFF2-40B4-BE49-F238E27FC236}">
                  <a16:creationId xmlns:a16="http://schemas.microsoft.com/office/drawing/2014/main" id="{F1392376-FE60-436A-895E-EC3CB3B12A14}"/>
                </a:ext>
              </a:extLst>
            </p:cNvPr>
            <p:cNvSpPr/>
            <p:nvPr/>
          </p:nvSpPr>
          <p:spPr>
            <a:xfrm>
              <a:off x="2739314" y="9246310"/>
              <a:ext cx="488476" cy="394538"/>
            </a:xfrm>
            <a:custGeom>
              <a:avLst/>
              <a:gdLst>
                <a:gd name="connsiteX0" fmla="*/ 284631 w 488476"/>
                <a:gd name="connsiteY0" fmla="*/ 14091 h 394538"/>
                <a:gd name="connsiteX1" fmla="*/ 192572 w 488476"/>
                <a:gd name="connsiteY1" fmla="*/ 14091 h 394538"/>
                <a:gd name="connsiteX2" fmla="*/ 14091 w 488476"/>
                <a:gd name="connsiteY2" fmla="*/ 164391 h 394538"/>
                <a:gd name="connsiteX3" fmla="*/ 14091 w 488476"/>
                <a:gd name="connsiteY3" fmla="*/ 239541 h 394538"/>
                <a:gd name="connsiteX4" fmla="*/ 186936 w 488476"/>
                <a:gd name="connsiteY4" fmla="*/ 391720 h 394538"/>
                <a:gd name="connsiteX5" fmla="*/ 292146 w 488476"/>
                <a:gd name="connsiteY5" fmla="*/ 391720 h 394538"/>
                <a:gd name="connsiteX6" fmla="*/ 476264 w 488476"/>
                <a:gd name="connsiteY6" fmla="*/ 277116 h 394538"/>
                <a:gd name="connsiteX7" fmla="*/ 476264 w 488476"/>
                <a:gd name="connsiteY7" fmla="*/ 269601 h 394538"/>
                <a:gd name="connsiteX8" fmla="*/ 476264 w 488476"/>
                <a:gd name="connsiteY8" fmla="*/ 258329 h 394538"/>
                <a:gd name="connsiteX9" fmla="*/ 464992 w 488476"/>
                <a:gd name="connsiteY9" fmla="*/ 258329 h 394538"/>
                <a:gd name="connsiteX10" fmla="*/ 406750 w 488476"/>
                <a:gd name="connsiteY10" fmla="*/ 258329 h 394538"/>
                <a:gd name="connsiteX11" fmla="*/ 395478 w 488476"/>
                <a:gd name="connsiteY11" fmla="*/ 258329 h 394538"/>
                <a:gd name="connsiteX12" fmla="*/ 395478 w 488476"/>
                <a:gd name="connsiteY12" fmla="*/ 269601 h 394538"/>
                <a:gd name="connsiteX13" fmla="*/ 301540 w 488476"/>
                <a:gd name="connsiteY13" fmla="*/ 322206 h 394538"/>
                <a:gd name="connsiteX14" fmla="*/ 222632 w 488476"/>
                <a:gd name="connsiteY14" fmla="*/ 322206 h 394538"/>
                <a:gd name="connsiteX15" fmla="*/ 94877 w 488476"/>
                <a:gd name="connsiteY15" fmla="*/ 233905 h 394538"/>
                <a:gd name="connsiteX16" fmla="*/ 94877 w 488476"/>
                <a:gd name="connsiteY16" fmla="*/ 222632 h 394538"/>
                <a:gd name="connsiteX17" fmla="*/ 463113 w 488476"/>
                <a:gd name="connsiteY17" fmla="*/ 222632 h 394538"/>
                <a:gd name="connsiteX18" fmla="*/ 472507 w 488476"/>
                <a:gd name="connsiteY18" fmla="*/ 222632 h 394538"/>
                <a:gd name="connsiteX19" fmla="*/ 472507 w 488476"/>
                <a:gd name="connsiteY19" fmla="*/ 211360 h 394538"/>
                <a:gd name="connsiteX20" fmla="*/ 472507 w 488476"/>
                <a:gd name="connsiteY20" fmla="*/ 175663 h 394538"/>
                <a:gd name="connsiteX21" fmla="*/ 284631 w 488476"/>
                <a:gd name="connsiteY21" fmla="*/ 14091 h 394538"/>
                <a:gd name="connsiteX22" fmla="*/ 393599 w 488476"/>
                <a:gd name="connsiteY22" fmla="*/ 154997 h 394538"/>
                <a:gd name="connsiteX23" fmla="*/ 94877 w 488476"/>
                <a:gd name="connsiteY23" fmla="*/ 154997 h 394538"/>
                <a:gd name="connsiteX24" fmla="*/ 200087 w 488476"/>
                <a:gd name="connsiteY24" fmla="*/ 83605 h 394538"/>
                <a:gd name="connsiteX25" fmla="*/ 284631 w 488476"/>
                <a:gd name="connsiteY25" fmla="*/ 83605 h 394538"/>
                <a:gd name="connsiteX26" fmla="*/ 393599 w 488476"/>
                <a:gd name="connsiteY26" fmla="*/ 143725 h 394538"/>
                <a:gd name="connsiteX27" fmla="*/ 393599 w 488476"/>
                <a:gd name="connsiteY27" fmla="*/ 154997 h 39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476" h="394538">
                  <a:moveTo>
                    <a:pt x="284631" y="14091"/>
                  </a:moveTo>
                  <a:lnTo>
                    <a:pt x="192572" y="14091"/>
                  </a:lnTo>
                  <a:cubicBezTo>
                    <a:pt x="104271" y="14091"/>
                    <a:pt x="14091" y="32878"/>
                    <a:pt x="14091" y="164391"/>
                  </a:cubicBezTo>
                  <a:lnTo>
                    <a:pt x="14091" y="239541"/>
                  </a:lnTo>
                  <a:cubicBezTo>
                    <a:pt x="14091" y="374811"/>
                    <a:pt x="106150" y="391720"/>
                    <a:pt x="186936" y="391720"/>
                  </a:cubicBezTo>
                  <a:lnTo>
                    <a:pt x="292146" y="391720"/>
                  </a:lnTo>
                  <a:cubicBezTo>
                    <a:pt x="376690" y="391720"/>
                    <a:pt x="476264" y="378569"/>
                    <a:pt x="476264" y="277116"/>
                  </a:cubicBezTo>
                  <a:lnTo>
                    <a:pt x="476264" y="269601"/>
                  </a:lnTo>
                  <a:lnTo>
                    <a:pt x="476264" y="258329"/>
                  </a:lnTo>
                  <a:lnTo>
                    <a:pt x="464992" y="258329"/>
                  </a:lnTo>
                  <a:lnTo>
                    <a:pt x="406750" y="258329"/>
                  </a:lnTo>
                  <a:lnTo>
                    <a:pt x="395478" y="258329"/>
                  </a:lnTo>
                  <a:lnTo>
                    <a:pt x="395478" y="269601"/>
                  </a:lnTo>
                  <a:cubicBezTo>
                    <a:pt x="393599" y="310934"/>
                    <a:pt x="374811" y="322206"/>
                    <a:pt x="301540" y="322206"/>
                  </a:cubicBezTo>
                  <a:lnTo>
                    <a:pt x="222632" y="322206"/>
                  </a:lnTo>
                  <a:cubicBezTo>
                    <a:pt x="123058" y="322206"/>
                    <a:pt x="94877" y="303419"/>
                    <a:pt x="94877" y="233905"/>
                  </a:cubicBezTo>
                  <a:lnTo>
                    <a:pt x="94877" y="222632"/>
                  </a:lnTo>
                  <a:lnTo>
                    <a:pt x="463113" y="222632"/>
                  </a:lnTo>
                  <a:lnTo>
                    <a:pt x="472507" y="222632"/>
                  </a:lnTo>
                  <a:lnTo>
                    <a:pt x="472507" y="211360"/>
                  </a:lnTo>
                  <a:lnTo>
                    <a:pt x="472507" y="175663"/>
                  </a:lnTo>
                  <a:cubicBezTo>
                    <a:pt x="472507" y="34757"/>
                    <a:pt x="378569" y="14091"/>
                    <a:pt x="284631" y="14091"/>
                  </a:cubicBezTo>
                  <a:moveTo>
                    <a:pt x="393599" y="154997"/>
                  </a:moveTo>
                  <a:lnTo>
                    <a:pt x="94877" y="154997"/>
                  </a:lnTo>
                  <a:cubicBezTo>
                    <a:pt x="100513" y="94877"/>
                    <a:pt x="119301" y="83605"/>
                    <a:pt x="200087" y="83605"/>
                  </a:cubicBezTo>
                  <a:lnTo>
                    <a:pt x="284631" y="83605"/>
                  </a:lnTo>
                  <a:cubicBezTo>
                    <a:pt x="333479" y="83605"/>
                    <a:pt x="393599" y="92998"/>
                    <a:pt x="393599" y="143725"/>
                  </a:cubicBezTo>
                  <a:lnTo>
                    <a:pt x="393599" y="154997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2" name="Freeform: Shape 79">
              <a:extLst>
                <a:ext uri="{FF2B5EF4-FFF2-40B4-BE49-F238E27FC236}">
                  <a16:creationId xmlns:a16="http://schemas.microsoft.com/office/drawing/2014/main" id="{6F63232E-8D55-4F86-A412-240E4DAA4D35}"/>
                </a:ext>
              </a:extLst>
            </p:cNvPr>
            <p:cNvSpPr/>
            <p:nvPr/>
          </p:nvSpPr>
          <p:spPr>
            <a:xfrm>
              <a:off x="3209003" y="9259461"/>
              <a:ext cx="507264" cy="394538"/>
            </a:xfrm>
            <a:custGeom>
              <a:avLst/>
              <a:gdLst>
                <a:gd name="connsiteX0" fmla="*/ 487537 w 507263"/>
                <a:gd name="connsiteY0" fmla="*/ 14091 h 394538"/>
                <a:gd name="connsiteX1" fmla="*/ 425538 w 507263"/>
                <a:gd name="connsiteY1" fmla="*/ 14091 h 394538"/>
                <a:gd name="connsiteX2" fmla="*/ 419901 w 507263"/>
                <a:gd name="connsiteY2" fmla="*/ 14091 h 394538"/>
                <a:gd name="connsiteX3" fmla="*/ 416144 w 507263"/>
                <a:gd name="connsiteY3" fmla="*/ 19727 h 394538"/>
                <a:gd name="connsiteX4" fmla="*/ 260207 w 507263"/>
                <a:gd name="connsiteY4" fmla="*/ 307176 h 394538"/>
                <a:gd name="connsiteX5" fmla="*/ 104271 w 507263"/>
                <a:gd name="connsiteY5" fmla="*/ 27242 h 394538"/>
                <a:gd name="connsiteX6" fmla="*/ 100513 w 507263"/>
                <a:gd name="connsiteY6" fmla="*/ 14091 h 394538"/>
                <a:gd name="connsiteX7" fmla="*/ 92998 w 507263"/>
                <a:gd name="connsiteY7" fmla="*/ 14091 h 394538"/>
                <a:gd name="connsiteX8" fmla="*/ 32878 w 507263"/>
                <a:gd name="connsiteY8" fmla="*/ 14091 h 394538"/>
                <a:gd name="connsiteX9" fmla="*/ 14091 w 507263"/>
                <a:gd name="connsiteY9" fmla="*/ 14091 h 394538"/>
                <a:gd name="connsiteX10" fmla="*/ 23484 w 507263"/>
                <a:gd name="connsiteY10" fmla="*/ 30999 h 394538"/>
                <a:gd name="connsiteX11" fmla="*/ 216996 w 507263"/>
                <a:gd name="connsiteY11" fmla="*/ 376690 h 394538"/>
                <a:gd name="connsiteX12" fmla="*/ 218875 w 507263"/>
                <a:gd name="connsiteY12" fmla="*/ 382326 h 394538"/>
                <a:gd name="connsiteX13" fmla="*/ 226390 w 507263"/>
                <a:gd name="connsiteY13" fmla="*/ 382326 h 394538"/>
                <a:gd name="connsiteX14" fmla="*/ 294025 w 507263"/>
                <a:gd name="connsiteY14" fmla="*/ 382326 h 394538"/>
                <a:gd name="connsiteX15" fmla="*/ 301540 w 507263"/>
                <a:gd name="connsiteY15" fmla="*/ 382326 h 394538"/>
                <a:gd name="connsiteX16" fmla="*/ 303419 w 507263"/>
                <a:gd name="connsiteY16" fmla="*/ 376690 h 394538"/>
                <a:gd name="connsiteX17" fmla="*/ 496930 w 507263"/>
                <a:gd name="connsiteY17" fmla="*/ 30999 h 394538"/>
                <a:gd name="connsiteX18" fmla="*/ 506324 w 507263"/>
                <a:gd name="connsiteY18" fmla="*/ 14091 h 39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7263" h="394538">
                  <a:moveTo>
                    <a:pt x="487537" y="14091"/>
                  </a:moveTo>
                  <a:lnTo>
                    <a:pt x="425538" y="14091"/>
                  </a:lnTo>
                  <a:lnTo>
                    <a:pt x="419901" y="14091"/>
                  </a:lnTo>
                  <a:lnTo>
                    <a:pt x="416144" y="19727"/>
                  </a:lnTo>
                  <a:lnTo>
                    <a:pt x="260207" y="307176"/>
                  </a:lnTo>
                  <a:lnTo>
                    <a:pt x="104271" y="27242"/>
                  </a:lnTo>
                  <a:lnTo>
                    <a:pt x="100513" y="14091"/>
                  </a:lnTo>
                  <a:lnTo>
                    <a:pt x="92998" y="14091"/>
                  </a:lnTo>
                  <a:lnTo>
                    <a:pt x="32878" y="14091"/>
                  </a:lnTo>
                  <a:lnTo>
                    <a:pt x="14091" y="14091"/>
                  </a:lnTo>
                  <a:lnTo>
                    <a:pt x="23484" y="30999"/>
                  </a:lnTo>
                  <a:lnTo>
                    <a:pt x="216996" y="376690"/>
                  </a:lnTo>
                  <a:lnTo>
                    <a:pt x="218875" y="382326"/>
                  </a:lnTo>
                  <a:lnTo>
                    <a:pt x="226390" y="382326"/>
                  </a:lnTo>
                  <a:lnTo>
                    <a:pt x="294025" y="382326"/>
                  </a:lnTo>
                  <a:lnTo>
                    <a:pt x="301540" y="382326"/>
                  </a:lnTo>
                  <a:lnTo>
                    <a:pt x="303419" y="376690"/>
                  </a:lnTo>
                  <a:lnTo>
                    <a:pt x="496930" y="30999"/>
                  </a:lnTo>
                  <a:lnTo>
                    <a:pt x="506324" y="1409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3" name="Freeform: Shape 80">
              <a:extLst>
                <a:ext uri="{FF2B5EF4-FFF2-40B4-BE49-F238E27FC236}">
                  <a16:creationId xmlns:a16="http://schemas.microsoft.com/office/drawing/2014/main" id="{64D485A0-880A-4B97-A872-31926CD6EE38}"/>
                </a:ext>
              </a:extLst>
            </p:cNvPr>
            <p:cNvSpPr/>
            <p:nvPr/>
          </p:nvSpPr>
          <p:spPr>
            <a:xfrm>
              <a:off x="3736933" y="9107282"/>
              <a:ext cx="93938" cy="526051"/>
            </a:xfrm>
            <a:custGeom>
              <a:avLst/>
              <a:gdLst>
                <a:gd name="connsiteX0" fmla="*/ 83605 w 93937"/>
                <a:gd name="connsiteY0" fmla="*/ 14091 h 526050"/>
                <a:gd name="connsiteX1" fmla="*/ 25363 w 93937"/>
                <a:gd name="connsiteY1" fmla="*/ 14091 h 526050"/>
                <a:gd name="connsiteX2" fmla="*/ 14091 w 93937"/>
                <a:gd name="connsiteY2" fmla="*/ 14091 h 526050"/>
                <a:gd name="connsiteX3" fmla="*/ 14091 w 93937"/>
                <a:gd name="connsiteY3" fmla="*/ 25363 h 526050"/>
                <a:gd name="connsiteX4" fmla="*/ 14091 w 93937"/>
                <a:gd name="connsiteY4" fmla="*/ 89241 h 526050"/>
                <a:gd name="connsiteX5" fmla="*/ 14091 w 93937"/>
                <a:gd name="connsiteY5" fmla="*/ 100513 h 526050"/>
                <a:gd name="connsiteX6" fmla="*/ 25363 w 93937"/>
                <a:gd name="connsiteY6" fmla="*/ 100513 h 526050"/>
                <a:gd name="connsiteX7" fmla="*/ 83605 w 93937"/>
                <a:gd name="connsiteY7" fmla="*/ 100513 h 526050"/>
                <a:gd name="connsiteX8" fmla="*/ 94877 w 93937"/>
                <a:gd name="connsiteY8" fmla="*/ 100513 h 526050"/>
                <a:gd name="connsiteX9" fmla="*/ 94877 w 93937"/>
                <a:gd name="connsiteY9" fmla="*/ 89241 h 526050"/>
                <a:gd name="connsiteX10" fmla="*/ 94877 w 93937"/>
                <a:gd name="connsiteY10" fmla="*/ 25363 h 526050"/>
                <a:gd name="connsiteX11" fmla="*/ 94877 w 93937"/>
                <a:gd name="connsiteY11" fmla="*/ 14091 h 526050"/>
                <a:gd name="connsiteX12" fmla="*/ 83605 w 93937"/>
                <a:gd name="connsiteY12" fmla="*/ 14091 h 526050"/>
                <a:gd name="connsiteX13" fmla="*/ 25363 w 93937"/>
                <a:gd name="connsiteY13" fmla="*/ 158755 h 526050"/>
                <a:gd name="connsiteX14" fmla="*/ 14091 w 93937"/>
                <a:gd name="connsiteY14" fmla="*/ 158755 h 526050"/>
                <a:gd name="connsiteX15" fmla="*/ 14091 w 93937"/>
                <a:gd name="connsiteY15" fmla="*/ 170027 h 526050"/>
                <a:gd name="connsiteX16" fmla="*/ 14091 w 93937"/>
                <a:gd name="connsiteY16" fmla="*/ 515718 h 526050"/>
                <a:gd name="connsiteX17" fmla="*/ 14091 w 93937"/>
                <a:gd name="connsiteY17" fmla="*/ 526990 h 526050"/>
                <a:gd name="connsiteX18" fmla="*/ 25363 w 93937"/>
                <a:gd name="connsiteY18" fmla="*/ 526990 h 526050"/>
                <a:gd name="connsiteX19" fmla="*/ 83605 w 93937"/>
                <a:gd name="connsiteY19" fmla="*/ 526990 h 526050"/>
                <a:gd name="connsiteX20" fmla="*/ 94877 w 93937"/>
                <a:gd name="connsiteY20" fmla="*/ 526990 h 526050"/>
                <a:gd name="connsiteX21" fmla="*/ 94877 w 93937"/>
                <a:gd name="connsiteY21" fmla="*/ 515718 h 526050"/>
                <a:gd name="connsiteX22" fmla="*/ 94877 w 93937"/>
                <a:gd name="connsiteY22" fmla="*/ 170027 h 526050"/>
                <a:gd name="connsiteX23" fmla="*/ 94877 w 93937"/>
                <a:gd name="connsiteY23" fmla="*/ 158755 h 526050"/>
                <a:gd name="connsiteX24" fmla="*/ 83605 w 93937"/>
                <a:gd name="connsiteY24" fmla="*/ 158755 h 526050"/>
                <a:gd name="connsiteX25" fmla="*/ 25363 w 93937"/>
                <a:gd name="connsiteY25" fmla="*/ 158755 h 52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3937" h="526050">
                  <a:moveTo>
                    <a:pt x="83605" y="14091"/>
                  </a:moveTo>
                  <a:lnTo>
                    <a:pt x="25363" y="14091"/>
                  </a:lnTo>
                  <a:lnTo>
                    <a:pt x="14091" y="14091"/>
                  </a:lnTo>
                  <a:lnTo>
                    <a:pt x="14091" y="25363"/>
                  </a:lnTo>
                  <a:lnTo>
                    <a:pt x="14091" y="89241"/>
                  </a:lnTo>
                  <a:lnTo>
                    <a:pt x="14091" y="100513"/>
                  </a:lnTo>
                  <a:lnTo>
                    <a:pt x="25363" y="100513"/>
                  </a:lnTo>
                  <a:lnTo>
                    <a:pt x="83605" y="100513"/>
                  </a:lnTo>
                  <a:lnTo>
                    <a:pt x="94877" y="100513"/>
                  </a:lnTo>
                  <a:lnTo>
                    <a:pt x="94877" y="89241"/>
                  </a:lnTo>
                  <a:lnTo>
                    <a:pt x="94877" y="25363"/>
                  </a:lnTo>
                  <a:lnTo>
                    <a:pt x="94877" y="14091"/>
                  </a:lnTo>
                  <a:lnTo>
                    <a:pt x="83605" y="14091"/>
                  </a:lnTo>
                  <a:close/>
                  <a:moveTo>
                    <a:pt x="25363" y="158755"/>
                  </a:moveTo>
                  <a:lnTo>
                    <a:pt x="14091" y="158755"/>
                  </a:lnTo>
                  <a:lnTo>
                    <a:pt x="14091" y="170027"/>
                  </a:lnTo>
                  <a:lnTo>
                    <a:pt x="14091" y="515718"/>
                  </a:lnTo>
                  <a:lnTo>
                    <a:pt x="14091" y="526990"/>
                  </a:lnTo>
                  <a:lnTo>
                    <a:pt x="25363" y="526990"/>
                  </a:lnTo>
                  <a:lnTo>
                    <a:pt x="83605" y="526990"/>
                  </a:lnTo>
                  <a:lnTo>
                    <a:pt x="94877" y="526990"/>
                  </a:lnTo>
                  <a:lnTo>
                    <a:pt x="94877" y="515718"/>
                  </a:lnTo>
                  <a:lnTo>
                    <a:pt x="94877" y="170027"/>
                  </a:lnTo>
                  <a:lnTo>
                    <a:pt x="94877" y="158755"/>
                  </a:lnTo>
                  <a:lnTo>
                    <a:pt x="83605" y="158755"/>
                  </a:lnTo>
                  <a:lnTo>
                    <a:pt x="25363" y="15875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4" name="Freeform: Shape 81">
              <a:extLst>
                <a:ext uri="{FF2B5EF4-FFF2-40B4-BE49-F238E27FC236}">
                  <a16:creationId xmlns:a16="http://schemas.microsoft.com/office/drawing/2014/main" id="{0A063104-4BFA-4B55-B7FB-1EF3A33A89A5}"/>
                </a:ext>
              </a:extLst>
            </p:cNvPr>
            <p:cNvSpPr/>
            <p:nvPr/>
          </p:nvSpPr>
          <p:spPr>
            <a:xfrm>
              <a:off x="3894748" y="9246310"/>
              <a:ext cx="469688" cy="394538"/>
            </a:xfrm>
            <a:custGeom>
              <a:avLst/>
              <a:gdLst>
                <a:gd name="connsiteX0" fmla="*/ 449962 w 469688"/>
                <a:gd name="connsiteY0" fmla="*/ 239541 h 394538"/>
                <a:gd name="connsiteX1" fmla="*/ 395477 w 469688"/>
                <a:gd name="connsiteY1" fmla="*/ 239541 h 394538"/>
                <a:gd name="connsiteX2" fmla="*/ 384205 w 469688"/>
                <a:gd name="connsiteY2" fmla="*/ 239541 h 394538"/>
                <a:gd name="connsiteX3" fmla="*/ 384205 w 469688"/>
                <a:gd name="connsiteY3" fmla="*/ 250814 h 394538"/>
                <a:gd name="connsiteX4" fmla="*/ 384205 w 469688"/>
                <a:gd name="connsiteY4" fmla="*/ 262086 h 394538"/>
                <a:gd name="connsiteX5" fmla="*/ 295904 w 469688"/>
                <a:gd name="connsiteY5" fmla="*/ 324085 h 394538"/>
                <a:gd name="connsiteX6" fmla="*/ 198208 w 469688"/>
                <a:gd name="connsiteY6" fmla="*/ 324085 h 394538"/>
                <a:gd name="connsiteX7" fmla="*/ 92998 w 469688"/>
                <a:gd name="connsiteY7" fmla="*/ 239541 h 394538"/>
                <a:gd name="connsiteX8" fmla="*/ 92998 w 469688"/>
                <a:gd name="connsiteY8" fmla="*/ 166270 h 394538"/>
                <a:gd name="connsiteX9" fmla="*/ 186936 w 469688"/>
                <a:gd name="connsiteY9" fmla="*/ 83605 h 394538"/>
                <a:gd name="connsiteX10" fmla="*/ 292146 w 469688"/>
                <a:gd name="connsiteY10" fmla="*/ 83605 h 394538"/>
                <a:gd name="connsiteX11" fmla="*/ 376690 w 469688"/>
                <a:gd name="connsiteY11" fmla="*/ 143725 h 394538"/>
                <a:gd name="connsiteX12" fmla="*/ 376690 w 469688"/>
                <a:gd name="connsiteY12" fmla="*/ 151240 h 394538"/>
                <a:gd name="connsiteX13" fmla="*/ 376690 w 469688"/>
                <a:gd name="connsiteY13" fmla="*/ 162512 h 394538"/>
                <a:gd name="connsiteX14" fmla="*/ 387963 w 469688"/>
                <a:gd name="connsiteY14" fmla="*/ 162512 h 394538"/>
                <a:gd name="connsiteX15" fmla="*/ 442446 w 469688"/>
                <a:gd name="connsiteY15" fmla="*/ 162512 h 394538"/>
                <a:gd name="connsiteX16" fmla="*/ 453719 w 469688"/>
                <a:gd name="connsiteY16" fmla="*/ 162512 h 394538"/>
                <a:gd name="connsiteX17" fmla="*/ 453719 w 469688"/>
                <a:gd name="connsiteY17" fmla="*/ 151240 h 394538"/>
                <a:gd name="connsiteX18" fmla="*/ 453719 w 469688"/>
                <a:gd name="connsiteY18" fmla="*/ 141846 h 394538"/>
                <a:gd name="connsiteX19" fmla="*/ 292146 w 469688"/>
                <a:gd name="connsiteY19" fmla="*/ 14091 h 394538"/>
                <a:gd name="connsiteX20" fmla="*/ 196330 w 469688"/>
                <a:gd name="connsiteY20" fmla="*/ 14091 h 394538"/>
                <a:gd name="connsiteX21" fmla="*/ 14091 w 469688"/>
                <a:gd name="connsiteY21" fmla="*/ 164391 h 394538"/>
                <a:gd name="connsiteX22" fmla="*/ 14091 w 469688"/>
                <a:gd name="connsiteY22" fmla="*/ 241420 h 394538"/>
                <a:gd name="connsiteX23" fmla="*/ 168148 w 469688"/>
                <a:gd name="connsiteY23" fmla="*/ 391720 h 394538"/>
                <a:gd name="connsiteX24" fmla="*/ 297782 w 469688"/>
                <a:gd name="connsiteY24" fmla="*/ 391720 h 394538"/>
                <a:gd name="connsiteX25" fmla="*/ 459355 w 469688"/>
                <a:gd name="connsiteY25" fmla="*/ 258329 h 394538"/>
                <a:gd name="connsiteX26" fmla="*/ 459355 w 469688"/>
                <a:gd name="connsiteY26" fmla="*/ 250814 h 394538"/>
                <a:gd name="connsiteX27" fmla="*/ 459355 w 469688"/>
                <a:gd name="connsiteY27" fmla="*/ 239541 h 394538"/>
                <a:gd name="connsiteX28" fmla="*/ 449962 w 469688"/>
                <a:gd name="connsiteY28" fmla="*/ 239541 h 39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69688" h="394538">
                  <a:moveTo>
                    <a:pt x="449962" y="239541"/>
                  </a:moveTo>
                  <a:lnTo>
                    <a:pt x="395477" y="239541"/>
                  </a:lnTo>
                  <a:lnTo>
                    <a:pt x="384205" y="239541"/>
                  </a:lnTo>
                  <a:lnTo>
                    <a:pt x="384205" y="250814"/>
                  </a:lnTo>
                  <a:lnTo>
                    <a:pt x="384205" y="262086"/>
                  </a:lnTo>
                  <a:cubicBezTo>
                    <a:pt x="384205" y="288389"/>
                    <a:pt x="374811" y="324085"/>
                    <a:pt x="295904" y="324085"/>
                  </a:cubicBezTo>
                  <a:lnTo>
                    <a:pt x="198208" y="324085"/>
                  </a:lnTo>
                  <a:cubicBezTo>
                    <a:pt x="121180" y="324085"/>
                    <a:pt x="92998" y="301540"/>
                    <a:pt x="92998" y="239541"/>
                  </a:cubicBezTo>
                  <a:lnTo>
                    <a:pt x="92998" y="166270"/>
                  </a:lnTo>
                  <a:cubicBezTo>
                    <a:pt x="92998" y="89241"/>
                    <a:pt x="136210" y="83605"/>
                    <a:pt x="186936" y="83605"/>
                  </a:cubicBezTo>
                  <a:lnTo>
                    <a:pt x="292146" y="83605"/>
                  </a:lnTo>
                  <a:cubicBezTo>
                    <a:pt x="354145" y="83605"/>
                    <a:pt x="376690" y="100513"/>
                    <a:pt x="376690" y="143725"/>
                  </a:cubicBezTo>
                  <a:lnTo>
                    <a:pt x="376690" y="151240"/>
                  </a:lnTo>
                  <a:lnTo>
                    <a:pt x="376690" y="162512"/>
                  </a:lnTo>
                  <a:lnTo>
                    <a:pt x="387963" y="162512"/>
                  </a:lnTo>
                  <a:lnTo>
                    <a:pt x="442446" y="162512"/>
                  </a:lnTo>
                  <a:lnTo>
                    <a:pt x="453719" y="162512"/>
                  </a:lnTo>
                  <a:lnTo>
                    <a:pt x="453719" y="151240"/>
                  </a:lnTo>
                  <a:lnTo>
                    <a:pt x="453719" y="141846"/>
                  </a:lnTo>
                  <a:cubicBezTo>
                    <a:pt x="453719" y="57302"/>
                    <a:pt x="399235" y="14091"/>
                    <a:pt x="292146" y="14091"/>
                  </a:cubicBezTo>
                  <a:lnTo>
                    <a:pt x="196330" y="14091"/>
                  </a:lnTo>
                  <a:cubicBezTo>
                    <a:pt x="106149" y="14091"/>
                    <a:pt x="14091" y="32878"/>
                    <a:pt x="14091" y="164391"/>
                  </a:cubicBezTo>
                  <a:lnTo>
                    <a:pt x="14091" y="241420"/>
                  </a:lnTo>
                  <a:cubicBezTo>
                    <a:pt x="14091" y="339115"/>
                    <a:pt x="68574" y="391720"/>
                    <a:pt x="168148" y="391720"/>
                  </a:cubicBezTo>
                  <a:lnTo>
                    <a:pt x="297782" y="391720"/>
                  </a:lnTo>
                  <a:cubicBezTo>
                    <a:pt x="410508" y="391720"/>
                    <a:pt x="459355" y="352266"/>
                    <a:pt x="459355" y="258329"/>
                  </a:cubicBezTo>
                  <a:lnTo>
                    <a:pt x="459355" y="250814"/>
                  </a:lnTo>
                  <a:lnTo>
                    <a:pt x="459355" y="239541"/>
                  </a:lnTo>
                  <a:lnTo>
                    <a:pt x="449962" y="23954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5" name="Freeform: Shape 82">
              <a:extLst>
                <a:ext uri="{FF2B5EF4-FFF2-40B4-BE49-F238E27FC236}">
                  <a16:creationId xmlns:a16="http://schemas.microsoft.com/office/drawing/2014/main" id="{0AC7BA6D-923B-4EC9-92C4-0D58BEB7AAAA}"/>
                </a:ext>
              </a:extLst>
            </p:cNvPr>
            <p:cNvSpPr/>
            <p:nvPr/>
          </p:nvSpPr>
          <p:spPr>
            <a:xfrm>
              <a:off x="1488064" y="9171160"/>
              <a:ext cx="507264" cy="469688"/>
            </a:xfrm>
            <a:custGeom>
              <a:avLst/>
              <a:gdLst>
                <a:gd name="connsiteX0" fmla="*/ 498809 w 507263"/>
                <a:gd name="connsiteY0" fmla="*/ 166270 h 469688"/>
                <a:gd name="connsiteX1" fmla="*/ 498809 w 507263"/>
                <a:gd name="connsiteY1" fmla="*/ 94877 h 469688"/>
                <a:gd name="connsiteX2" fmla="*/ 170027 w 507263"/>
                <a:gd name="connsiteY2" fmla="*/ 94877 h 469688"/>
                <a:gd name="connsiteX3" fmla="*/ 170027 w 507263"/>
                <a:gd name="connsiteY3" fmla="*/ 25363 h 469688"/>
                <a:gd name="connsiteX4" fmla="*/ 170027 w 507263"/>
                <a:gd name="connsiteY4" fmla="*/ 14091 h 469688"/>
                <a:gd name="connsiteX5" fmla="*/ 158755 w 507263"/>
                <a:gd name="connsiteY5" fmla="*/ 14091 h 469688"/>
                <a:gd name="connsiteX6" fmla="*/ 100513 w 507263"/>
                <a:gd name="connsiteY6" fmla="*/ 14091 h 469688"/>
                <a:gd name="connsiteX7" fmla="*/ 89241 w 507263"/>
                <a:gd name="connsiteY7" fmla="*/ 14091 h 469688"/>
                <a:gd name="connsiteX8" fmla="*/ 89241 w 507263"/>
                <a:gd name="connsiteY8" fmla="*/ 25363 h 469688"/>
                <a:gd name="connsiteX9" fmla="*/ 89241 w 507263"/>
                <a:gd name="connsiteY9" fmla="*/ 96756 h 469688"/>
                <a:gd name="connsiteX10" fmla="*/ 25363 w 507263"/>
                <a:gd name="connsiteY10" fmla="*/ 96756 h 469688"/>
                <a:gd name="connsiteX11" fmla="*/ 14091 w 507263"/>
                <a:gd name="connsiteY11" fmla="*/ 96756 h 469688"/>
                <a:gd name="connsiteX12" fmla="*/ 14091 w 507263"/>
                <a:gd name="connsiteY12" fmla="*/ 108028 h 469688"/>
                <a:gd name="connsiteX13" fmla="*/ 14091 w 507263"/>
                <a:gd name="connsiteY13" fmla="*/ 154997 h 469688"/>
                <a:gd name="connsiteX14" fmla="*/ 14091 w 507263"/>
                <a:gd name="connsiteY14" fmla="*/ 166270 h 469688"/>
                <a:gd name="connsiteX15" fmla="*/ 25363 w 507263"/>
                <a:gd name="connsiteY15" fmla="*/ 166270 h 469688"/>
                <a:gd name="connsiteX16" fmla="*/ 89241 w 507263"/>
                <a:gd name="connsiteY16" fmla="*/ 166270 h 469688"/>
                <a:gd name="connsiteX17" fmla="*/ 89241 w 507263"/>
                <a:gd name="connsiteY17" fmla="*/ 318449 h 469688"/>
                <a:gd name="connsiteX18" fmla="*/ 243299 w 507263"/>
                <a:gd name="connsiteY18" fmla="*/ 468749 h 469688"/>
                <a:gd name="connsiteX19" fmla="*/ 295904 w 507263"/>
                <a:gd name="connsiteY19" fmla="*/ 468749 h 469688"/>
                <a:gd name="connsiteX20" fmla="*/ 335358 w 507263"/>
                <a:gd name="connsiteY20" fmla="*/ 468749 h 469688"/>
                <a:gd name="connsiteX21" fmla="*/ 496930 w 507263"/>
                <a:gd name="connsiteY21" fmla="*/ 335357 h 469688"/>
                <a:gd name="connsiteX22" fmla="*/ 496930 w 507263"/>
                <a:gd name="connsiteY22" fmla="*/ 325964 h 469688"/>
                <a:gd name="connsiteX23" fmla="*/ 496930 w 507263"/>
                <a:gd name="connsiteY23" fmla="*/ 314691 h 469688"/>
                <a:gd name="connsiteX24" fmla="*/ 485658 w 507263"/>
                <a:gd name="connsiteY24" fmla="*/ 314691 h 469688"/>
                <a:gd name="connsiteX25" fmla="*/ 431174 w 507263"/>
                <a:gd name="connsiteY25" fmla="*/ 314691 h 469688"/>
                <a:gd name="connsiteX26" fmla="*/ 419902 w 507263"/>
                <a:gd name="connsiteY26" fmla="*/ 314691 h 469688"/>
                <a:gd name="connsiteX27" fmla="*/ 419902 w 507263"/>
                <a:gd name="connsiteY27" fmla="*/ 325964 h 469688"/>
                <a:gd name="connsiteX28" fmla="*/ 419902 w 507263"/>
                <a:gd name="connsiteY28" fmla="*/ 337236 h 469688"/>
                <a:gd name="connsiteX29" fmla="*/ 331600 w 507263"/>
                <a:gd name="connsiteY29" fmla="*/ 399235 h 469688"/>
                <a:gd name="connsiteX30" fmla="*/ 294025 w 507263"/>
                <a:gd name="connsiteY30" fmla="*/ 399235 h 469688"/>
                <a:gd name="connsiteX31" fmla="*/ 271480 w 507263"/>
                <a:gd name="connsiteY31" fmla="*/ 399235 h 469688"/>
                <a:gd name="connsiteX32" fmla="*/ 166270 w 507263"/>
                <a:gd name="connsiteY32" fmla="*/ 316570 h 469688"/>
                <a:gd name="connsiteX33" fmla="*/ 166270 w 507263"/>
                <a:gd name="connsiteY33" fmla="*/ 166270 h 469688"/>
                <a:gd name="connsiteX34" fmla="*/ 498809 w 507263"/>
                <a:gd name="connsiteY34" fmla="*/ 166270 h 46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7263" h="469688">
                  <a:moveTo>
                    <a:pt x="498809" y="166270"/>
                  </a:moveTo>
                  <a:lnTo>
                    <a:pt x="498809" y="94877"/>
                  </a:lnTo>
                  <a:lnTo>
                    <a:pt x="170027" y="94877"/>
                  </a:lnTo>
                  <a:lnTo>
                    <a:pt x="170027" y="25363"/>
                  </a:lnTo>
                  <a:lnTo>
                    <a:pt x="170027" y="14091"/>
                  </a:lnTo>
                  <a:lnTo>
                    <a:pt x="158755" y="14091"/>
                  </a:lnTo>
                  <a:lnTo>
                    <a:pt x="100513" y="14091"/>
                  </a:lnTo>
                  <a:lnTo>
                    <a:pt x="89241" y="14091"/>
                  </a:lnTo>
                  <a:lnTo>
                    <a:pt x="89241" y="25363"/>
                  </a:lnTo>
                  <a:lnTo>
                    <a:pt x="89241" y="96756"/>
                  </a:lnTo>
                  <a:lnTo>
                    <a:pt x="25363" y="96756"/>
                  </a:lnTo>
                  <a:lnTo>
                    <a:pt x="14091" y="96756"/>
                  </a:lnTo>
                  <a:lnTo>
                    <a:pt x="14091" y="108028"/>
                  </a:lnTo>
                  <a:lnTo>
                    <a:pt x="14091" y="154997"/>
                  </a:lnTo>
                  <a:lnTo>
                    <a:pt x="14091" y="166270"/>
                  </a:lnTo>
                  <a:lnTo>
                    <a:pt x="25363" y="166270"/>
                  </a:lnTo>
                  <a:lnTo>
                    <a:pt x="89241" y="166270"/>
                  </a:lnTo>
                  <a:lnTo>
                    <a:pt x="89241" y="318449"/>
                  </a:lnTo>
                  <a:cubicBezTo>
                    <a:pt x="89241" y="416144"/>
                    <a:pt x="143725" y="468749"/>
                    <a:pt x="243299" y="468749"/>
                  </a:cubicBezTo>
                  <a:lnTo>
                    <a:pt x="295904" y="468749"/>
                  </a:lnTo>
                  <a:lnTo>
                    <a:pt x="335358" y="468749"/>
                  </a:lnTo>
                  <a:cubicBezTo>
                    <a:pt x="448083" y="468749"/>
                    <a:pt x="496930" y="429295"/>
                    <a:pt x="496930" y="335357"/>
                  </a:cubicBezTo>
                  <a:lnTo>
                    <a:pt x="496930" y="325964"/>
                  </a:lnTo>
                  <a:lnTo>
                    <a:pt x="496930" y="314691"/>
                  </a:lnTo>
                  <a:lnTo>
                    <a:pt x="485658" y="314691"/>
                  </a:lnTo>
                  <a:lnTo>
                    <a:pt x="431174" y="314691"/>
                  </a:lnTo>
                  <a:lnTo>
                    <a:pt x="419902" y="314691"/>
                  </a:lnTo>
                  <a:lnTo>
                    <a:pt x="419902" y="325964"/>
                  </a:lnTo>
                  <a:lnTo>
                    <a:pt x="419902" y="337236"/>
                  </a:lnTo>
                  <a:cubicBezTo>
                    <a:pt x="419902" y="363539"/>
                    <a:pt x="410508" y="399235"/>
                    <a:pt x="331600" y="399235"/>
                  </a:cubicBezTo>
                  <a:lnTo>
                    <a:pt x="294025" y="399235"/>
                  </a:lnTo>
                  <a:lnTo>
                    <a:pt x="271480" y="399235"/>
                  </a:lnTo>
                  <a:cubicBezTo>
                    <a:pt x="194451" y="399235"/>
                    <a:pt x="166270" y="376690"/>
                    <a:pt x="166270" y="316570"/>
                  </a:cubicBezTo>
                  <a:lnTo>
                    <a:pt x="166270" y="166270"/>
                  </a:lnTo>
                  <a:lnTo>
                    <a:pt x="498809" y="16627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39314" y="9838654"/>
            <a:ext cx="2197100" cy="114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07C0843B-763B-4DE9-B4E0-5C27FBD6A4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06500" y="4480950"/>
            <a:ext cx="18597600" cy="58851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72000" rIns="72000" bIns="72000">
            <a:noAutofit/>
          </a:bodyPr>
          <a:lstStyle>
            <a:lvl1pPr marL="0" indent="0">
              <a:buFont typeface="Arial" panose="020B0604020202020204" pitchFamily="34" charset="0"/>
              <a:buNone/>
              <a:defRPr sz="2800"/>
            </a:lvl1pPr>
          </a:lstStyle>
          <a:p>
            <a:r>
              <a:rPr lang="en-GB" noProof="0"/>
              <a:t>Click on the icon to add a picture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GB" noProof="0" smtClean="0"/>
              <a:t>01/02/2022</a:t>
            </a:fld>
            <a:endParaRPr lang="en-GB" noProof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F1C8AF9-C275-4C01-AA66-B9462B46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4000" y="1214767"/>
            <a:ext cx="7034050" cy="779780"/>
          </a:xfrm>
        </p:spPr>
        <p:txBody>
          <a:bodyPr/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7B930E8-E4FD-4F3E-9F88-BCACC61949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58250" y="1214767"/>
            <a:ext cx="9525000" cy="284955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000"/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41ED0BBA-F65C-4313-BC2D-0C3D2A3E3595}"/>
              </a:ext>
            </a:extLst>
          </p:cNvPr>
          <p:cNvSpPr/>
          <p:nvPr userDrawn="1"/>
        </p:nvSpPr>
        <p:spPr>
          <a:xfrm>
            <a:off x="1504950" y="10932160"/>
            <a:ext cx="18599150" cy="377190"/>
          </a:xfrm>
          <a:custGeom>
            <a:avLst/>
            <a:gdLst/>
            <a:ahLst/>
            <a:cxnLst/>
            <a:rect l="l" t="t" r="r" b="b"/>
            <a:pathLst>
              <a:path w="18599150" h="377190">
                <a:moveTo>
                  <a:pt x="0" y="376951"/>
                </a:moveTo>
                <a:lnTo>
                  <a:pt x="18598763" y="376951"/>
                </a:lnTo>
                <a:lnTo>
                  <a:pt x="18598763" y="0"/>
                </a:lnTo>
                <a:lnTo>
                  <a:pt x="0" y="0"/>
                </a:lnTo>
                <a:lnTo>
                  <a:pt x="0" y="37695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20212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07C0843B-763B-4DE9-B4E0-5C27FBD6A4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06500" y="4488017"/>
            <a:ext cx="6156000" cy="58922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72000" rIns="72000" bIns="72000">
            <a:noAutofit/>
          </a:bodyPr>
          <a:lstStyle>
            <a:lvl1pPr marL="0" indent="0">
              <a:buFont typeface="Arial" panose="020B0604020202020204" pitchFamily="34" charset="0"/>
              <a:buNone/>
              <a:defRPr sz="2800"/>
            </a:lvl1pPr>
          </a:lstStyle>
          <a:p>
            <a:r>
              <a:rPr lang="en-GB" noProof="0"/>
              <a:t>Click on the icon to add a picture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BB5AC445-667D-4ED9-8AE9-BF289085384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727300" y="4488017"/>
            <a:ext cx="6156000" cy="58922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72000" rIns="72000" bIns="72000">
            <a:noAutofit/>
          </a:bodyPr>
          <a:lstStyle>
            <a:lvl1pPr marL="0" indent="0">
              <a:buFont typeface="Arial" panose="020B0604020202020204" pitchFamily="34" charset="0"/>
              <a:buNone/>
              <a:defRPr sz="2800"/>
            </a:lvl1pPr>
          </a:lstStyle>
          <a:p>
            <a:r>
              <a:rPr lang="en-GB" noProof="0"/>
              <a:t>Click on the icon to add a picture</a:t>
            </a:r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BB547E91-9472-4810-B574-42A8C96C92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948100" y="4488017"/>
            <a:ext cx="6156000" cy="58922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72000" rIns="72000" bIns="72000">
            <a:noAutofit/>
          </a:bodyPr>
          <a:lstStyle>
            <a:lvl1pPr marL="0" indent="0">
              <a:buFont typeface="Arial" panose="020B0604020202020204" pitchFamily="34" charset="0"/>
              <a:buNone/>
              <a:defRPr sz="2800"/>
            </a:lvl1pPr>
          </a:lstStyle>
          <a:p>
            <a:r>
              <a:rPr lang="en-GB" noProof="0"/>
              <a:t>Click on the icon to add a picture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GB" noProof="0" smtClean="0"/>
              <a:t>01/02/2022</a:t>
            </a:fld>
            <a:endParaRPr lang="en-GB" noProof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F1C8AF9-C275-4C01-AA66-B9462B46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4000" y="1214767"/>
            <a:ext cx="7034050" cy="779780"/>
          </a:xfrm>
        </p:spPr>
        <p:txBody>
          <a:bodyPr/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7B930E8-E4FD-4F3E-9F88-BCACC61949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58250" y="1353687"/>
            <a:ext cx="9525000" cy="284955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000"/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41ED0BBA-F65C-4313-BC2D-0C3D2A3E3595}"/>
              </a:ext>
            </a:extLst>
          </p:cNvPr>
          <p:cNvSpPr/>
          <p:nvPr userDrawn="1"/>
        </p:nvSpPr>
        <p:spPr>
          <a:xfrm>
            <a:off x="1504950" y="10932160"/>
            <a:ext cx="18599150" cy="377190"/>
          </a:xfrm>
          <a:custGeom>
            <a:avLst/>
            <a:gdLst/>
            <a:ahLst/>
            <a:cxnLst/>
            <a:rect l="l" t="t" r="r" b="b"/>
            <a:pathLst>
              <a:path w="18599150" h="377190">
                <a:moveTo>
                  <a:pt x="0" y="376951"/>
                </a:moveTo>
                <a:lnTo>
                  <a:pt x="18598763" y="376951"/>
                </a:lnTo>
                <a:lnTo>
                  <a:pt x="18598763" y="0"/>
                </a:lnTo>
                <a:lnTo>
                  <a:pt x="0" y="0"/>
                </a:lnTo>
                <a:lnTo>
                  <a:pt x="0" y="37695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90641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07C0843B-763B-4DE9-B4E0-5C27FBD6A4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052049" y="2552284"/>
            <a:ext cx="10052039" cy="6437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72000" rIns="72000" bIns="72000">
            <a:noAutofit/>
          </a:bodyPr>
          <a:lstStyle>
            <a:lvl1pPr marL="0" indent="0">
              <a:buFont typeface="Arial" panose="020B0604020202020204" pitchFamily="34" charset="0"/>
              <a:buNone/>
              <a:defRPr sz="2800"/>
            </a:lvl1pPr>
          </a:lstStyle>
          <a:p>
            <a:r>
              <a:rPr lang="en-GB" noProof="0"/>
              <a:t>Click on the icon to add a picture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GB" noProof="0" smtClean="0"/>
              <a:t>01/02/2022</a:t>
            </a:fld>
            <a:endParaRPr lang="en-GB" noProof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F1C8AF9-C275-4C01-AA66-B9462B46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4000" y="1214767"/>
            <a:ext cx="8064000" cy="779780"/>
          </a:xfrm>
        </p:spPr>
        <p:txBody>
          <a:bodyPr/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7B930E8-E4FD-4F3E-9F88-BCACC61949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4000" y="3229908"/>
            <a:ext cx="8064000" cy="576000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41ED0BBA-F65C-4313-BC2D-0C3D2A3E3595}"/>
              </a:ext>
            </a:extLst>
          </p:cNvPr>
          <p:cNvSpPr/>
          <p:nvPr userDrawn="1"/>
        </p:nvSpPr>
        <p:spPr>
          <a:xfrm>
            <a:off x="1504950" y="10932160"/>
            <a:ext cx="18599150" cy="377190"/>
          </a:xfrm>
          <a:custGeom>
            <a:avLst/>
            <a:gdLst/>
            <a:ahLst/>
            <a:cxnLst/>
            <a:rect l="l" t="t" r="r" b="b"/>
            <a:pathLst>
              <a:path w="18599150" h="377190">
                <a:moveTo>
                  <a:pt x="0" y="376951"/>
                </a:moveTo>
                <a:lnTo>
                  <a:pt x="18598763" y="376951"/>
                </a:lnTo>
                <a:lnTo>
                  <a:pt x="18598763" y="0"/>
                </a:lnTo>
                <a:lnTo>
                  <a:pt x="0" y="0"/>
                </a:lnTo>
                <a:lnTo>
                  <a:pt x="0" y="37695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90322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EA70B4E-8B9F-4DC7-81F3-DDB69D6C8B43}"/>
              </a:ext>
            </a:extLst>
          </p:cNvPr>
          <p:cNvSpPr/>
          <p:nvPr userDrawn="1"/>
        </p:nvSpPr>
        <p:spPr>
          <a:xfrm>
            <a:off x="10049300" y="0"/>
            <a:ext cx="10054800" cy="11309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GB" noProof="0" smtClean="0"/>
              <a:t>01/02/2022</a:t>
            </a:fld>
            <a:endParaRPr lang="en-GB" noProof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F1C8AF9-C275-4C01-AA66-B9462B46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4000" y="1214767"/>
            <a:ext cx="8064000" cy="779780"/>
          </a:xfrm>
        </p:spPr>
        <p:txBody>
          <a:bodyPr/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7B930E8-E4FD-4F3E-9F88-BCACC61949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94000" y="3240000"/>
            <a:ext cx="8064000" cy="5760000"/>
          </a:xfr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 sz="4000"/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41ED0BBA-F65C-4313-BC2D-0C3D2A3E3595}"/>
              </a:ext>
            </a:extLst>
          </p:cNvPr>
          <p:cNvSpPr/>
          <p:nvPr userDrawn="1"/>
        </p:nvSpPr>
        <p:spPr>
          <a:xfrm>
            <a:off x="1504950" y="10932160"/>
            <a:ext cx="18599150" cy="377190"/>
          </a:xfrm>
          <a:custGeom>
            <a:avLst/>
            <a:gdLst/>
            <a:ahLst/>
            <a:cxnLst/>
            <a:rect l="l" t="t" r="r" b="b"/>
            <a:pathLst>
              <a:path w="18599150" h="377190">
                <a:moveTo>
                  <a:pt x="0" y="376951"/>
                </a:moveTo>
                <a:lnTo>
                  <a:pt x="18598763" y="376951"/>
                </a:lnTo>
                <a:lnTo>
                  <a:pt x="18598763" y="0"/>
                </a:lnTo>
                <a:lnTo>
                  <a:pt x="0" y="0"/>
                </a:lnTo>
                <a:lnTo>
                  <a:pt x="0" y="37695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GB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11071579" y="3270595"/>
            <a:ext cx="8053388" cy="5759450"/>
          </a:xfrm>
        </p:spPr>
        <p:txBody>
          <a:bodyPr/>
          <a:lstStyle>
            <a:lvl1pPr>
              <a:defRPr sz="4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52084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2234FC-EAC8-49C9-96C6-C97E9B24697F}"/>
              </a:ext>
            </a:extLst>
          </p:cNvPr>
          <p:cNvSpPr/>
          <p:nvPr userDrawn="1"/>
        </p:nvSpPr>
        <p:spPr>
          <a:xfrm>
            <a:off x="0" y="0"/>
            <a:ext cx="10054800" cy="11309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GB" noProof="0" smtClean="0"/>
              <a:t>01/02/2022</a:t>
            </a:fld>
            <a:endParaRPr lang="en-GB" noProof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F1C8AF9-C275-4C01-AA66-B9462B46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79975" y="1214767"/>
            <a:ext cx="7030124" cy="779780"/>
          </a:xfrm>
        </p:spPr>
        <p:txBody>
          <a:bodyPr/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7B930E8-E4FD-4F3E-9F88-BCACC61949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79975" y="3227586"/>
            <a:ext cx="7030124" cy="576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000"/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41ED0BBA-F65C-4313-BC2D-0C3D2A3E3595}"/>
              </a:ext>
            </a:extLst>
          </p:cNvPr>
          <p:cNvSpPr/>
          <p:nvPr userDrawn="1"/>
        </p:nvSpPr>
        <p:spPr>
          <a:xfrm>
            <a:off x="1504950" y="10932160"/>
            <a:ext cx="18599150" cy="377190"/>
          </a:xfrm>
          <a:custGeom>
            <a:avLst/>
            <a:gdLst/>
            <a:ahLst/>
            <a:cxnLst/>
            <a:rect l="l" t="t" r="r" b="b"/>
            <a:pathLst>
              <a:path w="18599150" h="377190">
                <a:moveTo>
                  <a:pt x="0" y="376951"/>
                </a:moveTo>
                <a:lnTo>
                  <a:pt x="18598763" y="376951"/>
                </a:lnTo>
                <a:lnTo>
                  <a:pt x="18598763" y="0"/>
                </a:lnTo>
                <a:lnTo>
                  <a:pt x="0" y="0"/>
                </a:lnTo>
                <a:lnTo>
                  <a:pt x="0" y="3769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rtlCol="0"/>
          <a:lstStyle/>
          <a:p>
            <a:endParaRPr lang="en-GB" noProof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1494000" y="3240000"/>
            <a:ext cx="8064000" cy="575945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9170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07C0843B-763B-4DE9-B4E0-5C27FBD6A4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94900" y="0"/>
            <a:ext cx="15109200" cy="1093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72000" rIns="72000" bIns="72000">
            <a:noAutofit/>
          </a:bodyPr>
          <a:lstStyle>
            <a:lvl1pPr marL="0" indent="0">
              <a:buFont typeface="Arial" panose="020B0604020202020204" pitchFamily="34" charset="0"/>
              <a:buNone/>
              <a:defRPr sz="2800"/>
            </a:lvl1pPr>
          </a:lstStyle>
          <a:p>
            <a:r>
              <a:rPr lang="en-GB" noProof="0"/>
              <a:t>Click on the icon to add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7B930E8-E4FD-4F3E-9F88-BCACC61949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4950" y="1989468"/>
            <a:ext cx="7623175" cy="7329600"/>
          </a:xfrm>
          <a:solidFill>
            <a:schemeClr val="accent1"/>
          </a:solidFill>
        </p:spPr>
        <p:txBody>
          <a:bodyPr lIns="1080000" tIns="1296000" rIns="1080000" bIns="1080000"/>
          <a:lstStyle>
            <a:lvl1pPr marL="0" indent="0">
              <a:buNone/>
              <a:defRPr sz="35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/>
              <a:t>Click to add quote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GB" noProof="0" smtClean="0"/>
              <a:t>01/02/2022</a:t>
            </a:fld>
            <a:endParaRPr lang="en-GB" noProof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41ED0BBA-F65C-4313-BC2D-0C3D2A3E3595}"/>
              </a:ext>
            </a:extLst>
          </p:cNvPr>
          <p:cNvSpPr/>
          <p:nvPr userDrawn="1"/>
        </p:nvSpPr>
        <p:spPr>
          <a:xfrm>
            <a:off x="1504950" y="10932160"/>
            <a:ext cx="18599150" cy="377190"/>
          </a:xfrm>
          <a:custGeom>
            <a:avLst/>
            <a:gdLst/>
            <a:ahLst/>
            <a:cxnLst/>
            <a:rect l="l" t="t" r="r" b="b"/>
            <a:pathLst>
              <a:path w="18599150" h="377190">
                <a:moveTo>
                  <a:pt x="0" y="376951"/>
                </a:moveTo>
                <a:lnTo>
                  <a:pt x="18598763" y="376951"/>
                </a:lnTo>
                <a:lnTo>
                  <a:pt x="18598763" y="0"/>
                </a:lnTo>
                <a:lnTo>
                  <a:pt x="0" y="0"/>
                </a:lnTo>
                <a:lnTo>
                  <a:pt x="0" y="37695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632DB-A934-45EB-A71E-914491A7C8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91779" y="7498676"/>
            <a:ext cx="5449516" cy="822999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add name and place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BFCF5240-B9F1-49E8-83DE-0BF415CE30A6}"/>
              </a:ext>
            </a:extLst>
          </p:cNvPr>
          <p:cNvSpPr/>
          <p:nvPr userDrawn="1"/>
        </p:nvSpPr>
        <p:spPr>
          <a:xfrm>
            <a:off x="1771130" y="2990379"/>
            <a:ext cx="605155" cy="446405"/>
          </a:xfrm>
          <a:custGeom>
            <a:avLst/>
            <a:gdLst/>
            <a:ahLst/>
            <a:cxnLst/>
            <a:rect l="l" t="t" r="r" b="b"/>
            <a:pathLst>
              <a:path w="605155" h="446405">
                <a:moveTo>
                  <a:pt x="251154" y="0"/>
                </a:moveTo>
                <a:lnTo>
                  <a:pt x="200913" y="5647"/>
                </a:lnTo>
                <a:lnTo>
                  <a:pt x="154543" y="19449"/>
                </a:lnTo>
                <a:lnTo>
                  <a:pt x="112043" y="41411"/>
                </a:lnTo>
                <a:lnTo>
                  <a:pt x="73411" y="71537"/>
                </a:lnTo>
                <a:lnTo>
                  <a:pt x="41293" y="109004"/>
                </a:lnTo>
                <a:lnTo>
                  <a:pt x="18352" y="152991"/>
                </a:lnTo>
                <a:lnTo>
                  <a:pt x="4588" y="203498"/>
                </a:lnTo>
                <a:lnTo>
                  <a:pt x="0" y="260526"/>
                </a:lnTo>
                <a:lnTo>
                  <a:pt x="2499" y="301857"/>
                </a:lnTo>
                <a:lnTo>
                  <a:pt x="22493" y="370110"/>
                </a:lnTo>
                <a:lnTo>
                  <a:pt x="61537" y="418492"/>
                </a:lnTo>
                <a:lnTo>
                  <a:pt x="114016" y="443006"/>
                </a:lnTo>
                <a:lnTo>
                  <a:pt x="144948" y="446070"/>
                </a:lnTo>
                <a:lnTo>
                  <a:pt x="170675" y="443943"/>
                </a:lnTo>
                <a:lnTo>
                  <a:pt x="213468" y="426920"/>
                </a:lnTo>
                <a:lnTo>
                  <a:pt x="244199" y="394160"/>
                </a:lnTo>
                <a:lnTo>
                  <a:pt x="259818" y="353398"/>
                </a:lnTo>
                <a:lnTo>
                  <a:pt x="261772" y="330492"/>
                </a:lnTo>
                <a:lnTo>
                  <a:pt x="259877" y="307439"/>
                </a:lnTo>
                <a:lnTo>
                  <a:pt x="244725" y="269174"/>
                </a:lnTo>
                <a:lnTo>
                  <a:pt x="216061" y="241802"/>
                </a:lnTo>
                <a:lnTo>
                  <a:pt x="116205" y="234286"/>
                </a:lnTo>
                <a:lnTo>
                  <a:pt x="105272" y="232334"/>
                </a:lnTo>
                <a:lnTo>
                  <a:pt x="97461" y="226478"/>
                </a:lnTo>
                <a:lnTo>
                  <a:pt x="92774" y="216718"/>
                </a:lnTo>
                <a:lnTo>
                  <a:pt x="91211" y="203051"/>
                </a:lnTo>
                <a:lnTo>
                  <a:pt x="94374" y="177726"/>
                </a:lnTo>
                <a:lnTo>
                  <a:pt x="119677" y="132589"/>
                </a:lnTo>
                <a:lnTo>
                  <a:pt x="167627" y="96236"/>
                </a:lnTo>
                <a:lnTo>
                  <a:pt x="222293" y="77335"/>
                </a:lnTo>
                <a:lnTo>
                  <a:pt x="251154" y="74971"/>
                </a:lnTo>
                <a:lnTo>
                  <a:pt x="251154" y="0"/>
                </a:lnTo>
                <a:close/>
              </a:path>
              <a:path w="605155" h="446405">
                <a:moveTo>
                  <a:pt x="166811" y="226160"/>
                </a:moveTo>
                <a:lnTo>
                  <a:pt x="127451" y="232830"/>
                </a:lnTo>
                <a:lnTo>
                  <a:pt x="119954" y="234286"/>
                </a:lnTo>
                <a:lnTo>
                  <a:pt x="202295" y="234286"/>
                </a:lnTo>
                <a:lnTo>
                  <a:pt x="200149" y="233114"/>
                </a:lnTo>
                <a:lnTo>
                  <a:pt x="183733" y="227899"/>
                </a:lnTo>
                <a:lnTo>
                  <a:pt x="166811" y="226160"/>
                </a:lnTo>
                <a:close/>
              </a:path>
              <a:path w="605155" h="446405">
                <a:moveTo>
                  <a:pt x="594138" y="0"/>
                </a:moveTo>
                <a:lnTo>
                  <a:pt x="543904" y="5647"/>
                </a:lnTo>
                <a:lnTo>
                  <a:pt x="497535" y="19449"/>
                </a:lnTo>
                <a:lnTo>
                  <a:pt x="455033" y="41411"/>
                </a:lnTo>
                <a:lnTo>
                  <a:pt x="416395" y="71537"/>
                </a:lnTo>
                <a:lnTo>
                  <a:pt x="384278" y="109004"/>
                </a:lnTo>
                <a:lnTo>
                  <a:pt x="361337" y="152991"/>
                </a:lnTo>
                <a:lnTo>
                  <a:pt x="347572" y="203498"/>
                </a:lnTo>
                <a:lnTo>
                  <a:pt x="342984" y="260526"/>
                </a:lnTo>
                <a:lnTo>
                  <a:pt x="345483" y="301857"/>
                </a:lnTo>
                <a:lnTo>
                  <a:pt x="365477" y="370110"/>
                </a:lnTo>
                <a:lnTo>
                  <a:pt x="404521" y="418492"/>
                </a:lnTo>
                <a:lnTo>
                  <a:pt x="457000" y="443006"/>
                </a:lnTo>
                <a:lnTo>
                  <a:pt x="487932" y="446070"/>
                </a:lnTo>
                <a:lnTo>
                  <a:pt x="513660" y="443943"/>
                </a:lnTo>
                <a:lnTo>
                  <a:pt x="556452" y="426920"/>
                </a:lnTo>
                <a:lnTo>
                  <a:pt x="587184" y="394160"/>
                </a:lnTo>
                <a:lnTo>
                  <a:pt x="602803" y="353398"/>
                </a:lnTo>
                <a:lnTo>
                  <a:pt x="604756" y="330492"/>
                </a:lnTo>
                <a:lnTo>
                  <a:pt x="602920" y="308199"/>
                </a:lnTo>
                <a:lnTo>
                  <a:pt x="588239" y="270405"/>
                </a:lnTo>
                <a:lnTo>
                  <a:pt x="560282" y="242332"/>
                </a:lnTo>
                <a:lnTo>
                  <a:pt x="459190" y="234286"/>
                </a:lnTo>
                <a:lnTo>
                  <a:pt x="448258" y="232334"/>
                </a:lnTo>
                <a:lnTo>
                  <a:pt x="440451" y="226478"/>
                </a:lnTo>
                <a:lnTo>
                  <a:pt x="435767" y="216718"/>
                </a:lnTo>
                <a:lnTo>
                  <a:pt x="434206" y="203051"/>
                </a:lnTo>
                <a:lnTo>
                  <a:pt x="437466" y="177220"/>
                </a:lnTo>
                <a:lnTo>
                  <a:pt x="463547" y="131766"/>
                </a:lnTo>
                <a:lnTo>
                  <a:pt x="512662" y="95883"/>
                </a:lnTo>
                <a:lnTo>
                  <a:pt x="566547" y="77295"/>
                </a:lnTo>
                <a:lnTo>
                  <a:pt x="594138" y="74971"/>
                </a:lnTo>
                <a:lnTo>
                  <a:pt x="594138" y="0"/>
                </a:lnTo>
                <a:close/>
              </a:path>
              <a:path w="605155" h="446405">
                <a:moveTo>
                  <a:pt x="509795" y="226160"/>
                </a:moveTo>
                <a:lnTo>
                  <a:pt x="470435" y="232830"/>
                </a:lnTo>
                <a:lnTo>
                  <a:pt x="462938" y="234286"/>
                </a:lnTo>
                <a:lnTo>
                  <a:pt x="545975" y="234286"/>
                </a:lnTo>
                <a:lnTo>
                  <a:pt x="544311" y="233350"/>
                </a:lnTo>
                <a:lnTo>
                  <a:pt x="527483" y="227958"/>
                </a:lnTo>
                <a:lnTo>
                  <a:pt x="509795" y="22616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01782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7B930E8-E4FD-4F3E-9F88-BCACC61949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93785" y="2837526"/>
            <a:ext cx="11030400" cy="4464000"/>
          </a:xfrm>
          <a:noFill/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 dirty="0"/>
              <a:t>Click to add quote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GB" noProof="0" smtClean="0"/>
              <a:pPr/>
              <a:t>01/02/2022</a:t>
            </a:fld>
            <a:endParaRPr lang="en-GB" noProof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6F15528-21DE-4FAA-801E-634DDDAF4B2B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41ED0BBA-F65C-4313-BC2D-0C3D2A3E3595}"/>
              </a:ext>
            </a:extLst>
          </p:cNvPr>
          <p:cNvSpPr/>
          <p:nvPr userDrawn="1"/>
        </p:nvSpPr>
        <p:spPr>
          <a:xfrm>
            <a:off x="1504950" y="10932160"/>
            <a:ext cx="18599150" cy="377190"/>
          </a:xfrm>
          <a:custGeom>
            <a:avLst/>
            <a:gdLst/>
            <a:ahLst/>
            <a:cxnLst/>
            <a:rect l="l" t="t" r="r" b="b"/>
            <a:pathLst>
              <a:path w="18599150" h="377190">
                <a:moveTo>
                  <a:pt x="0" y="376951"/>
                </a:moveTo>
                <a:lnTo>
                  <a:pt x="18598763" y="376951"/>
                </a:lnTo>
                <a:lnTo>
                  <a:pt x="18598763" y="0"/>
                </a:lnTo>
                <a:lnTo>
                  <a:pt x="0" y="0"/>
                </a:lnTo>
                <a:lnTo>
                  <a:pt x="0" y="37695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lang="en-GB" noProof="0"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BFCF5240-B9F1-49E8-83DE-0BF415CE30A6}"/>
              </a:ext>
            </a:extLst>
          </p:cNvPr>
          <p:cNvSpPr/>
          <p:nvPr userDrawn="1"/>
        </p:nvSpPr>
        <p:spPr>
          <a:xfrm>
            <a:off x="4283990" y="2476567"/>
            <a:ext cx="605155" cy="446405"/>
          </a:xfrm>
          <a:custGeom>
            <a:avLst/>
            <a:gdLst/>
            <a:ahLst/>
            <a:cxnLst/>
            <a:rect l="l" t="t" r="r" b="b"/>
            <a:pathLst>
              <a:path w="605155" h="446405">
                <a:moveTo>
                  <a:pt x="251154" y="0"/>
                </a:moveTo>
                <a:lnTo>
                  <a:pt x="200913" y="5647"/>
                </a:lnTo>
                <a:lnTo>
                  <a:pt x="154543" y="19449"/>
                </a:lnTo>
                <a:lnTo>
                  <a:pt x="112043" y="41411"/>
                </a:lnTo>
                <a:lnTo>
                  <a:pt x="73411" y="71537"/>
                </a:lnTo>
                <a:lnTo>
                  <a:pt x="41293" y="109004"/>
                </a:lnTo>
                <a:lnTo>
                  <a:pt x="18352" y="152991"/>
                </a:lnTo>
                <a:lnTo>
                  <a:pt x="4588" y="203498"/>
                </a:lnTo>
                <a:lnTo>
                  <a:pt x="0" y="260526"/>
                </a:lnTo>
                <a:lnTo>
                  <a:pt x="2499" y="301857"/>
                </a:lnTo>
                <a:lnTo>
                  <a:pt x="22493" y="370110"/>
                </a:lnTo>
                <a:lnTo>
                  <a:pt x="61537" y="418492"/>
                </a:lnTo>
                <a:lnTo>
                  <a:pt x="114016" y="443006"/>
                </a:lnTo>
                <a:lnTo>
                  <a:pt x="144948" y="446070"/>
                </a:lnTo>
                <a:lnTo>
                  <a:pt x="170675" y="443943"/>
                </a:lnTo>
                <a:lnTo>
                  <a:pt x="213468" y="426920"/>
                </a:lnTo>
                <a:lnTo>
                  <a:pt x="244199" y="394160"/>
                </a:lnTo>
                <a:lnTo>
                  <a:pt x="259818" y="353398"/>
                </a:lnTo>
                <a:lnTo>
                  <a:pt x="261772" y="330492"/>
                </a:lnTo>
                <a:lnTo>
                  <a:pt x="259877" y="307439"/>
                </a:lnTo>
                <a:lnTo>
                  <a:pt x="244725" y="269174"/>
                </a:lnTo>
                <a:lnTo>
                  <a:pt x="216061" y="241802"/>
                </a:lnTo>
                <a:lnTo>
                  <a:pt x="116205" y="234286"/>
                </a:lnTo>
                <a:lnTo>
                  <a:pt x="105272" y="232334"/>
                </a:lnTo>
                <a:lnTo>
                  <a:pt x="97461" y="226478"/>
                </a:lnTo>
                <a:lnTo>
                  <a:pt x="92774" y="216718"/>
                </a:lnTo>
                <a:lnTo>
                  <a:pt x="91211" y="203051"/>
                </a:lnTo>
                <a:lnTo>
                  <a:pt x="94374" y="177726"/>
                </a:lnTo>
                <a:lnTo>
                  <a:pt x="119677" y="132589"/>
                </a:lnTo>
                <a:lnTo>
                  <a:pt x="167627" y="96236"/>
                </a:lnTo>
                <a:lnTo>
                  <a:pt x="222293" y="77335"/>
                </a:lnTo>
                <a:lnTo>
                  <a:pt x="251154" y="74971"/>
                </a:lnTo>
                <a:lnTo>
                  <a:pt x="251154" y="0"/>
                </a:lnTo>
                <a:close/>
              </a:path>
              <a:path w="605155" h="446405">
                <a:moveTo>
                  <a:pt x="166811" y="226160"/>
                </a:moveTo>
                <a:lnTo>
                  <a:pt x="127451" y="232830"/>
                </a:lnTo>
                <a:lnTo>
                  <a:pt x="119954" y="234286"/>
                </a:lnTo>
                <a:lnTo>
                  <a:pt x="202295" y="234286"/>
                </a:lnTo>
                <a:lnTo>
                  <a:pt x="200149" y="233114"/>
                </a:lnTo>
                <a:lnTo>
                  <a:pt x="183733" y="227899"/>
                </a:lnTo>
                <a:lnTo>
                  <a:pt x="166811" y="226160"/>
                </a:lnTo>
                <a:close/>
              </a:path>
              <a:path w="605155" h="446405">
                <a:moveTo>
                  <a:pt x="594138" y="0"/>
                </a:moveTo>
                <a:lnTo>
                  <a:pt x="543904" y="5647"/>
                </a:lnTo>
                <a:lnTo>
                  <a:pt x="497535" y="19449"/>
                </a:lnTo>
                <a:lnTo>
                  <a:pt x="455033" y="41411"/>
                </a:lnTo>
                <a:lnTo>
                  <a:pt x="416395" y="71537"/>
                </a:lnTo>
                <a:lnTo>
                  <a:pt x="384278" y="109004"/>
                </a:lnTo>
                <a:lnTo>
                  <a:pt x="361337" y="152991"/>
                </a:lnTo>
                <a:lnTo>
                  <a:pt x="347572" y="203498"/>
                </a:lnTo>
                <a:lnTo>
                  <a:pt x="342984" y="260526"/>
                </a:lnTo>
                <a:lnTo>
                  <a:pt x="345483" y="301857"/>
                </a:lnTo>
                <a:lnTo>
                  <a:pt x="365477" y="370110"/>
                </a:lnTo>
                <a:lnTo>
                  <a:pt x="404521" y="418492"/>
                </a:lnTo>
                <a:lnTo>
                  <a:pt x="457000" y="443006"/>
                </a:lnTo>
                <a:lnTo>
                  <a:pt x="487932" y="446070"/>
                </a:lnTo>
                <a:lnTo>
                  <a:pt x="513660" y="443943"/>
                </a:lnTo>
                <a:lnTo>
                  <a:pt x="556452" y="426920"/>
                </a:lnTo>
                <a:lnTo>
                  <a:pt x="587184" y="394160"/>
                </a:lnTo>
                <a:lnTo>
                  <a:pt x="602803" y="353398"/>
                </a:lnTo>
                <a:lnTo>
                  <a:pt x="604756" y="330492"/>
                </a:lnTo>
                <a:lnTo>
                  <a:pt x="602920" y="308199"/>
                </a:lnTo>
                <a:lnTo>
                  <a:pt x="588239" y="270405"/>
                </a:lnTo>
                <a:lnTo>
                  <a:pt x="560282" y="242332"/>
                </a:lnTo>
                <a:lnTo>
                  <a:pt x="459190" y="234286"/>
                </a:lnTo>
                <a:lnTo>
                  <a:pt x="448258" y="232334"/>
                </a:lnTo>
                <a:lnTo>
                  <a:pt x="440451" y="226478"/>
                </a:lnTo>
                <a:lnTo>
                  <a:pt x="435767" y="216718"/>
                </a:lnTo>
                <a:lnTo>
                  <a:pt x="434206" y="203051"/>
                </a:lnTo>
                <a:lnTo>
                  <a:pt x="437466" y="177220"/>
                </a:lnTo>
                <a:lnTo>
                  <a:pt x="463547" y="131766"/>
                </a:lnTo>
                <a:lnTo>
                  <a:pt x="512662" y="95883"/>
                </a:lnTo>
                <a:lnTo>
                  <a:pt x="566547" y="77295"/>
                </a:lnTo>
                <a:lnTo>
                  <a:pt x="594138" y="74971"/>
                </a:lnTo>
                <a:lnTo>
                  <a:pt x="594138" y="0"/>
                </a:lnTo>
                <a:close/>
              </a:path>
              <a:path w="605155" h="446405">
                <a:moveTo>
                  <a:pt x="509795" y="226160"/>
                </a:moveTo>
                <a:lnTo>
                  <a:pt x="470435" y="232830"/>
                </a:lnTo>
                <a:lnTo>
                  <a:pt x="462938" y="234286"/>
                </a:lnTo>
                <a:lnTo>
                  <a:pt x="545975" y="234286"/>
                </a:lnTo>
                <a:lnTo>
                  <a:pt x="544311" y="233350"/>
                </a:lnTo>
                <a:lnTo>
                  <a:pt x="527483" y="227958"/>
                </a:lnTo>
                <a:lnTo>
                  <a:pt x="509795" y="22616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lang="en-GB" noProof="0">
              <a:solidFill>
                <a:schemeClr val="bg1"/>
              </a:solidFill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CE6E822-DB45-4349-BA62-68C3C0F037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3784" y="7963866"/>
            <a:ext cx="11030400" cy="1047787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add name and place</a:t>
            </a:r>
          </a:p>
        </p:txBody>
      </p:sp>
    </p:spTree>
    <p:extLst>
      <p:ext uri="{BB962C8B-B14F-4D97-AF65-F5344CB8AC3E}">
        <p14:creationId xmlns:p14="http://schemas.microsoft.com/office/powerpoint/2010/main" val="3550687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GB" noProof="0" smtClean="0"/>
              <a:t>01/02/2022</a:t>
            </a:fld>
            <a:endParaRPr lang="en-GB" noProof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A98B29CF-A677-4A00-8A2F-7DBAE2A8E3FF}"/>
              </a:ext>
            </a:extLst>
          </p:cNvPr>
          <p:cNvSpPr/>
          <p:nvPr userDrawn="1"/>
        </p:nvSpPr>
        <p:spPr>
          <a:xfrm>
            <a:off x="1504950" y="10932160"/>
            <a:ext cx="18599150" cy="377190"/>
          </a:xfrm>
          <a:custGeom>
            <a:avLst/>
            <a:gdLst/>
            <a:ahLst/>
            <a:cxnLst/>
            <a:rect l="l" t="t" r="r" b="b"/>
            <a:pathLst>
              <a:path w="18599150" h="377190">
                <a:moveTo>
                  <a:pt x="0" y="376951"/>
                </a:moveTo>
                <a:lnTo>
                  <a:pt x="18598763" y="376951"/>
                </a:lnTo>
                <a:lnTo>
                  <a:pt x="18598763" y="0"/>
                </a:lnTo>
                <a:lnTo>
                  <a:pt x="0" y="0"/>
                </a:lnTo>
                <a:lnTo>
                  <a:pt x="0" y="37695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GB" noProof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GB" noProof="0" smtClean="0"/>
              <a:t>01/02/2022</a:t>
            </a:fld>
            <a:endParaRPr lang="en-GB" noProof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07758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GB" noProof="0" smtClean="0"/>
              <a:t>01/02/2022</a:t>
            </a:fld>
            <a:endParaRPr lang="en-GB" noProof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4B6E7D09-382C-46B1-9CC7-09C15921F3C8}"/>
              </a:ext>
            </a:extLst>
          </p:cNvPr>
          <p:cNvSpPr/>
          <p:nvPr userDrawn="1"/>
        </p:nvSpPr>
        <p:spPr>
          <a:xfrm>
            <a:off x="1504950" y="10932160"/>
            <a:ext cx="18599150" cy="377190"/>
          </a:xfrm>
          <a:custGeom>
            <a:avLst/>
            <a:gdLst/>
            <a:ahLst/>
            <a:cxnLst/>
            <a:rect l="l" t="t" r="r" b="b"/>
            <a:pathLst>
              <a:path w="18599150" h="377190">
                <a:moveTo>
                  <a:pt x="0" y="376951"/>
                </a:moveTo>
                <a:lnTo>
                  <a:pt x="18598763" y="376951"/>
                </a:lnTo>
                <a:lnTo>
                  <a:pt x="18598763" y="0"/>
                </a:lnTo>
                <a:lnTo>
                  <a:pt x="0" y="0"/>
                </a:lnTo>
                <a:lnTo>
                  <a:pt x="0" y="37695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GB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- telev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FFC986CA-0B1C-41BC-ADCF-6C1E4708ED48}"/>
              </a:ext>
            </a:extLst>
          </p:cNvPr>
          <p:cNvSpPr/>
          <p:nvPr userDrawn="1"/>
        </p:nvSpPr>
        <p:spPr>
          <a:xfrm>
            <a:off x="10052050" y="0"/>
            <a:ext cx="10052050" cy="113087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0" y="11308556"/>
                </a:moveTo>
                <a:lnTo>
                  <a:pt x="10052039" y="11308556"/>
                </a:lnTo>
                <a:lnTo>
                  <a:pt x="1005203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GB" noProof="0"/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CCFB1CC0-DDEA-4B09-B487-8EDC6D4946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3998" y="1584000"/>
            <a:ext cx="6120000" cy="2243691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Cover slide </a:t>
            </a:r>
            <a:br>
              <a:rPr lang="en-GB" noProof="0" dirty="0"/>
            </a:br>
            <a:r>
              <a:rPr lang="en-GB" noProof="0" dirty="0"/>
              <a:t>for a Group presentation</a:t>
            </a:r>
          </a:p>
        </p:txBody>
      </p:sp>
      <p:cxnSp>
        <p:nvCxnSpPr>
          <p:cNvPr id="24" name="Straight Connector 28">
            <a:extLst>
              <a:ext uri="{FF2B5EF4-FFF2-40B4-BE49-F238E27FC236}">
                <a16:creationId xmlns:a16="http://schemas.microsoft.com/office/drawing/2014/main" id="{56B91C08-4916-481D-97FE-338DFFE4A7B0}"/>
              </a:ext>
            </a:extLst>
          </p:cNvPr>
          <p:cNvCxnSpPr/>
          <p:nvPr userDrawn="1"/>
        </p:nvCxnSpPr>
        <p:spPr>
          <a:xfrm>
            <a:off x="1504950" y="4430539"/>
            <a:ext cx="758571" cy="0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64">
            <a:extLst>
              <a:ext uri="{FF2B5EF4-FFF2-40B4-BE49-F238E27FC236}">
                <a16:creationId xmlns:a16="http://schemas.microsoft.com/office/drawing/2014/main" id="{3F67F244-AEAB-4F8D-AE39-AF4EEA566684}"/>
              </a:ext>
            </a:extLst>
          </p:cNvPr>
          <p:cNvGrpSpPr/>
          <p:nvPr userDrawn="1"/>
        </p:nvGrpSpPr>
        <p:grpSpPr>
          <a:xfrm>
            <a:off x="1488064" y="9107282"/>
            <a:ext cx="2876372" cy="546717"/>
            <a:chOff x="1488064" y="9107282"/>
            <a:chExt cx="2876372" cy="546717"/>
          </a:xfrm>
          <a:solidFill>
            <a:schemeClr val="accent1"/>
          </a:solidFill>
        </p:grpSpPr>
        <p:sp>
          <p:nvSpPr>
            <p:cNvPr id="49" name="Freeform: Shape 76">
              <a:extLst>
                <a:ext uri="{FF2B5EF4-FFF2-40B4-BE49-F238E27FC236}">
                  <a16:creationId xmlns:a16="http://schemas.microsoft.com/office/drawing/2014/main" id="{C7D6B9E0-ED84-4C91-A1E2-7EF4E1CBC2CB}"/>
                </a:ext>
              </a:extLst>
            </p:cNvPr>
            <p:cNvSpPr/>
            <p:nvPr/>
          </p:nvSpPr>
          <p:spPr>
            <a:xfrm>
              <a:off x="2040418" y="9246310"/>
              <a:ext cx="488476" cy="394538"/>
            </a:xfrm>
            <a:custGeom>
              <a:avLst/>
              <a:gdLst>
                <a:gd name="connsiteX0" fmla="*/ 284631 w 488476"/>
                <a:gd name="connsiteY0" fmla="*/ 14091 h 394538"/>
                <a:gd name="connsiteX1" fmla="*/ 192572 w 488476"/>
                <a:gd name="connsiteY1" fmla="*/ 14091 h 394538"/>
                <a:gd name="connsiteX2" fmla="*/ 14091 w 488476"/>
                <a:gd name="connsiteY2" fmla="*/ 164391 h 394538"/>
                <a:gd name="connsiteX3" fmla="*/ 14091 w 488476"/>
                <a:gd name="connsiteY3" fmla="*/ 239541 h 394538"/>
                <a:gd name="connsiteX4" fmla="*/ 186936 w 488476"/>
                <a:gd name="connsiteY4" fmla="*/ 391720 h 394538"/>
                <a:gd name="connsiteX5" fmla="*/ 292146 w 488476"/>
                <a:gd name="connsiteY5" fmla="*/ 391720 h 394538"/>
                <a:gd name="connsiteX6" fmla="*/ 476264 w 488476"/>
                <a:gd name="connsiteY6" fmla="*/ 277116 h 394538"/>
                <a:gd name="connsiteX7" fmla="*/ 476264 w 488476"/>
                <a:gd name="connsiteY7" fmla="*/ 269601 h 394538"/>
                <a:gd name="connsiteX8" fmla="*/ 476264 w 488476"/>
                <a:gd name="connsiteY8" fmla="*/ 258329 h 394538"/>
                <a:gd name="connsiteX9" fmla="*/ 464992 w 488476"/>
                <a:gd name="connsiteY9" fmla="*/ 258329 h 394538"/>
                <a:gd name="connsiteX10" fmla="*/ 406750 w 488476"/>
                <a:gd name="connsiteY10" fmla="*/ 258329 h 394538"/>
                <a:gd name="connsiteX11" fmla="*/ 395478 w 488476"/>
                <a:gd name="connsiteY11" fmla="*/ 258329 h 394538"/>
                <a:gd name="connsiteX12" fmla="*/ 395478 w 488476"/>
                <a:gd name="connsiteY12" fmla="*/ 269601 h 394538"/>
                <a:gd name="connsiteX13" fmla="*/ 301540 w 488476"/>
                <a:gd name="connsiteY13" fmla="*/ 322206 h 394538"/>
                <a:gd name="connsiteX14" fmla="*/ 222632 w 488476"/>
                <a:gd name="connsiteY14" fmla="*/ 322206 h 394538"/>
                <a:gd name="connsiteX15" fmla="*/ 94877 w 488476"/>
                <a:gd name="connsiteY15" fmla="*/ 233905 h 394538"/>
                <a:gd name="connsiteX16" fmla="*/ 94877 w 488476"/>
                <a:gd name="connsiteY16" fmla="*/ 222632 h 394538"/>
                <a:gd name="connsiteX17" fmla="*/ 463113 w 488476"/>
                <a:gd name="connsiteY17" fmla="*/ 222632 h 394538"/>
                <a:gd name="connsiteX18" fmla="*/ 474385 w 488476"/>
                <a:gd name="connsiteY18" fmla="*/ 222632 h 394538"/>
                <a:gd name="connsiteX19" fmla="*/ 474385 w 488476"/>
                <a:gd name="connsiteY19" fmla="*/ 211360 h 394538"/>
                <a:gd name="connsiteX20" fmla="*/ 474385 w 488476"/>
                <a:gd name="connsiteY20" fmla="*/ 175663 h 394538"/>
                <a:gd name="connsiteX21" fmla="*/ 284631 w 488476"/>
                <a:gd name="connsiteY21" fmla="*/ 14091 h 394538"/>
                <a:gd name="connsiteX22" fmla="*/ 393599 w 488476"/>
                <a:gd name="connsiteY22" fmla="*/ 154997 h 394538"/>
                <a:gd name="connsiteX23" fmla="*/ 94877 w 488476"/>
                <a:gd name="connsiteY23" fmla="*/ 154997 h 394538"/>
                <a:gd name="connsiteX24" fmla="*/ 200087 w 488476"/>
                <a:gd name="connsiteY24" fmla="*/ 83605 h 394538"/>
                <a:gd name="connsiteX25" fmla="*/ 284631 w 488476"/>
                <a:gd name="connsiteY25" fmla="*/ 83605 h 394538"/>
                <a:gd name="connsiteX26" fmla="*/ 393599 w 488476"/>
                <a:gd name="connsiteY26" fmla="*/ 143725 h 394538"/>
                <a:gd name="connsiteX27" fmla="*/ 393599 w 488476"/>
                <a:gd name="connsiteY27" fmla="*/ 154997 h 39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476" h="394538">
                  <a:moveTo>
                    <a:pt x="284631" y="14091"/>
                  </a:moveTo>
                  <a:lnTo>
                    <a:pt x="192572" y="14091"/>
                  </a:lnTo>
                  <a:cubicBezTo>
                    <a:pt x="104271" y="14091"/>
                    <a:pt x="14091" y="32878"/>
                    <a:pt x="14091" y="164391"/>
                  </a:cubicBezTo>
                  <a:lnTo>
                    <a:pt x="14091" y="239541"/>
                  </a:lnTo>
                  <a:cubicBezTo>
                    <a:pt x="14091" y="374811"/>
                    <a:pt x="106150" y="391720"/>
                    <a:pt x="186936" y="391720"/>
                  </a:cubicBezTo>
                  <a:lnTo>
                    <a:pt x="292146" y="391720"/>
                  </a:lnTo>
                  <a:cubicBezTo>
                    <a:pt x="376690" y="391720"/>
                    <a:pt x="476264" y="378569"/>
                    <a:pt x="476264" y="277116"/>
                  </a:cubicBezTo>
                  <a:lnTo>
                    <a:pt x="476264" y="269601"/>
                  </a:lnTo>
                  <a:lnTo>
                    <a:pt x="476264" y="258329"/>
                  </a:lnTo>
                  <a:lnTo>
                    <a:pt x="464992" y="258329"/>
                  </a:lnTo>
                  <a:lnTo>
                    <a:pt x="406750" y="258329"/>
                  </a:lnTo>
                  <a:lnTo>
                    <a:pt x="395478" y="258329"/>
                  </a:lnTo>
                  <a:lnTo>
                    <a:pt x="395478" y="269601"/>
                  </a:lnTo>
                  <a:cubicBezTo>
                    <a:pt x="393599" y="310934"/>
                    <a:pt x="374811" y="322206"/>
                    <a:pt x="301540" y="322206"/>
                  </a:cubicBezTo>
                  <a:lnTo>
                    <a:pt x="222632" y="322206"/>
                  </a:lnTo>
                  <a:cubicBezTo>
                    <a:pt x="123058" y="322206"/>
                    <a:pt x="94877" y="303419"/>
                    <a:pt x="94877" y="233905"/>
                  </a:cubicBezTo>
                  <a:lnTo>
                    <a:pt x="94877" y="222632"/>
                  </a:lnTo>
                  <a:lnTo>
                    <a:pt x="463113" y="222632"/>
                  </a:lnTo>
                  <a:lnTo>
                    <a:pt x="474385" y="222632"/>
                  </a:lnTo>
                  <a:lnTo>
                    <a:pt x="474385" y="211360"/>
                  </a:lnTo>
                  <a:lnTo>
                    <a:pt x="474385" y="175663"/>
                  </a:lnTo>
                  <a:cubicBezTo>
                    <a:pt x="472507" y="34757"/>
                    <a:pt x="378569" y="14091"/>
                    <a:pt x="284631" y="14091"/>
                  </a:cubicBezTo>
                  <a:moveTo>
                    <a:pt x="393599" y="154997"/>
                  </a:moveTo>
                  <a:lnTo>
                    <a:pt x="94877" y="154997"/>
                  </a:lnTo>
                  <a:cubicBezTo>
                    <a:pt x="100513" y="94877"/>
                    <a:pt x="119301" y="83605"/>
                    <a:pt x="200087" y="83605"/>
                  </a:cubicBezTo>
                  <a:lnTo>
                    <a:pt x="284631" y="83605"/>
                  </a:lnTo>
                  <a:cubicBezTo>
                    <a:pt x="333479" y="83605"/>
                    <a:pt x="393599" y="92998"/>
                    <a:pt x="393599" y="143725"/>
                  </a:cubicBezTo>
                  <a:lnTo>
                    <a:pt x="393599" y="1549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0" name="Freeform: Shape 77">
              <a:extLst>
                <a:ext uri="{FF2B5EF4-FFF2-40B4-BE49-F238E27FC236}">
                  <a16:creationId xmlns:a16="http://schemas.microsoft.com/office/drawing/2014/main" id="{6C9C3C39-CF39-434E-9906-C46FE4109528}"/>
                </a:ext>
              </a:extLst>
            </p:cNvPr>
            <p:cNvSpPr/>
            <p:nvPr/>
          </p:nvSpPr>
          <p:spPr>
            <a:xfrm>
              <a:off x="2579620" y="9107282"/>
              <a:ext cx="93938" cy="526051"/>
            </a:xfrm>
            <a:custGeom>
              <a:avLst/>
              <a:gdLst>
                <a:gd name="connsiteX0" fmla="*/ 81726 w 93937"/>
                <a:gd name="connsiteY0" fmla="*/ 14091 h 526050"/>
                <a:gd name="connsiteX1" fmla="*/ 25363 w 93937"/>
                <a:gd name="connsiteY1" fmla="*/ 14091 h 526050"/>
                <a:gd name="connsiteX2" fmla="*/ 14091 w 93937"/>
                <a:gd name="connsiteY2" fmla="*/ 14091 h 526050"/>
                <a:gd name="connsiteX3" fmla="*/ 14091 w 93937"/>
                <a:gd name="connsiteY3" fmla="*/ 25363 h 526050"/>
                <a:gd name="connsiteX4" fmla="*/ 14091 w 93937"/>
                <a:gd name="connsiteY4" fmla="*/ 515718 h 526050"/>
                <a:gd name="connsiteX5" fmla="*/ 14091 w 93937"/>
                <a:gd name="connsiteY5" fmla="*/ 526990 h 526050"/>
                <a:gd name="connsiteX6" fmla="*/ 25363 w 93937"/>
                <a:gd name="connsiteY6" fmla="*/ 526990 h 526050"/>
                <a:gd name="connsiteX7" fmla="*/ 81726 w 93937"/>
                <a:gd name="connsiteY7" fmla="*/ 526990 h 526050"/>
                <a:gd name="connsiteX8" fmla="*/ 92998 w 93937"/>
                <a:gd name="connsiteY8" fmla="*/ 526990 h 526050"/>
                <a:gd name="connsiteX9" fmla="*/ 92998 w 93937"/>
                <a:gd name="connsiteY9" fmla="*/ 515718 h 526050"/>
                <a:gd name="connsiteX10" fmla="*/ 92998 w 93937"/>
                <a:gd name="connsiteY10" fmla="*/ 25363 h 526050"/>
                <a:gd name="connsiteX11" fmla="*/ 92998 w 93937"/>
                <a:gd name="connsiteY11" fmla="*/ 14091 h 52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937" h="526050">
                  <a:moveTo>
                    <a:pt x="81726" y="14091"/>
                  </a:moveTo>
                  <a:lnTo>
                    <a:pt x="25363" y="14091"/>
                  </a:lnTo>
                  <a:lnTo>
                    <a:pt x="14091" y="14091"/>
                  </a:lnTo>
                  <a:lnTo>
                    <a:pt x="14091" y="25363"/>
                  </a:lnTo>
                  <a:lnTo>
                    <a:pt x="14091" y="515718"/>
                  </a:lnTo>
                  <a:lnTo>
                    <a:pt x="14091" y="526990"/>
                  </a:lnTo>
                  <a:lnTo>
                    <a:pt x="25363" y="526990"/>
                  </a:lnTo>
                  <a:lnTo>
                    <a:pt x="81726" y="526990"/>
                  </a:lnTo>
                  <a:lnTo>
                    <a:pt x="92998" y="526990"/>
                  </a:lnTo>
                  <a:lnTo>
                    <a:pt x="92998" y="515718"/>
                  </a:lnTo>
                  <a:lnTo>
                    <a:pt x="92998" y="25363"/>
                  </a:lnTo>
                  <a:lnTo>
                    <a:pt x="92998" y="140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1" name="Freeform: Shape 78">
              <a:extLst>
                <a:ext uri="{FF2B5EF4-FFF2-40B4-BE49-F238E27FC236}">
                  <a16:creationId xmlns:a16="http://schemas.microsoft.com/office/drawing/2014/main" id="{F1392376-FE60-436A-895E-EC3CB3B12A14}"/>
                </a:ext>
              </a:extLst>
            </p:cNvPr>
            <p:cNvSpPr/>
            <p:nvPr/>
          </p:nvSpPr>
          <p:spPr>
            <a:xfrm>
              <a:off x="2739314" y="9246310"/>
              <a:ext cx="488476" cy="394538"/>
            </a:xfrm>
            <a:custGeom>
              <a:avLst/>
              <a:gdLst>
                <a:gd name="connsiteX0" fmla="*/ 284631 w 488476"/>
                <a:gd name="connsiteY0" fmla="*/ 14091 h 394538"/>
                <a:gd name="connsiteX1" fmla="*/ 192572 w 488476"/>
                <a:gd name="connsiteY1" fmla="*/ 14091 h 394538"/>
                <a:gd name="connsiteX2" fmla="*/ 14091 w 488476"/>
                <a:gd name="connsiteY2" fmla="*/ 164391 h 394538"/>
                <a:gd name="connsiteX3" fmla="*/ 14091 w 488476"/>
                <a:gd name="connsiteY3" fmla="*/ 239541 h 394538"/>
                <a:gd name="connsiteX4" fmla="*/ 186936 w 488476"/>
                <a:gd name="connsiteY4" fmla="*/ 391720 h 394538"/>
                <a:gd name="connsiteX5" fmla="*/ 292146 w 488476"/>
                <a:gd name="connsiteY5" fmla="*/ 391720 h 394538"/>
                <a:gd name="connsiteX6" fmla="*/ 476264 w 488476"/>
                <a:gd name="connsiteY6" fmla="*/ 277116 h 394538"/>
                <a:gd name="connsiteX7" fmla="*/ 476264 w 488476"/>
                <a:gd name="connsiteY7" fmla="*/ 269601 h 394538"/>
                <a:gd name="connsiteX8" fmla="*/ 476264 w 488476"/>
                <a:gd name="connsiteY8" fmla="*/ 258329 h 394538"/>
                <a:gd name="connsiteX9" fmla="*/ 464992 w 488476"/>
                <a:gd name="connsiteY9" fmla="*/ 258329 h 394538"/>
                <a:gd name="connsiteX10" fmla="*/ 406750 w 488476"/>
                <a:gd name="connsiteY10" fmla="*/ 258329 h 394538"/>
                <a:gd name="connsiteX11" fmla="*/ 395478 w 488476"/>
                <a:gd name="connsiteY11" fmla="*/ 258329 h 394538"/>
                <a:gd name="connsiteX12" fmla="*/ 395478 w 488476"/>
                <a:gd name="connsiteY12" fmla="*/ 269601 h 394538"/>
                <a:gd name="connsiteX13" fmla="*/ 301540 w 488476"/>
                <a:gd name="connsiteY13" fmla="*/ 322206 h 394538"/>
                <a:gd name="connsiteX14" fmla="*/ 222632 w 488476"/>
                <a:gd name="connsiteY14" fmla="*/ 322206 h 394538"/>
                <a:gd name="connsiteX15" fmla="*/ 94877 w 488476"/>
                <a:gd name="connsiteY15" fmla="*/ 233905 h 394538"/>
                <a:gd name="connsiteX16" fmla="*/ 94877 w 488476"/>
                <a:gd name="connsiteY16" fmla="*/ 222632 h 394538"/>
                <a:gd name="connsiteX17" fmla="*/ 463113 w 488476"/>
                <a:gd name="connsiteY17" fmla="*/ 222632 h 394538"/>
                <a:gd name="connsiteX18" fmla="*/ 472507 w 488476"/>
                <a:gd name="connsiteY18" fmla="*/ 222632 h 394538"/>
                <a:gd name="connsiteX19" fmla="*/ 472507 w 488476"/>
                <a:gd name="connsiteY19" fmla="*/ 211360 h 394538"/>
                <a:gd name="connsiteX20" fmla="*/ 472507 w 488476"/>
                <a:gd name="connsiteY20" fmla="*/ 175663 h 394538"/>
                <a:gd name="connsiteX21" fmla="*/ 284631 w 488476"/>
                <a:gd name="connsiteY21" fmla="*/ 14091 h 394538"/>
                <a:gd name="connsiteX22" fmla="*/ 393599 w 488476"/>
                <a:gd name="connsiteY22" fmla="*/ 154997 h 394538"/>
                <a:gd name="connsiteX23" fmla="*/ 94877 w 488476"/>
                <a:gd name="connsiteY23" fmla="*/ 154997 h 394538"/>
                <a:gd name="connsiteX24" fmla="*/ 200087 w 488476"/>
                <a:gd name="connsiteY24" fmla="*/ 83605 h 394538"/>
                <a:gd name="connsiteX25" fmla="*/ 284631 w 488476"/>
                <a:gd name="connsiteY25" fmla="*/ 83605 h 394538"/>
                <a:gd name="connsiteX26" fmla="*/ 393599 w 488476"/>
                <a:gd name="connsiteY26" fmla="*/ 143725 h 394538"/>
                <a:gd name="connsiteX27" fmla="*/ 393599 w 488476"/>
                <a:gd name="connsiteY27" fmla="*/ 154997 h 39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476" h="394538">
                  <a:moveTo>
                    <a:pt x="284631" y="14091"/>
                  </a:moveTo>
                  <a:lnTo>
                    <a:pt x="192572" y="14091"/>
                  </a:lnTo>
                  <a:cubicBezTo>
                    <a:pt x="104271" y="14091"/>
                    <a:pt x="14091" y="32878"/>
                    <a:pt x="14091" y="164391"/>
                  </a:cubicBezTo>
                  <a:lnTo>
                    <a:pt x="14091" y="239541"/>
                  </a:lnTo>
                  <a:cubicBezTo>
                    <a:pt x="14091" y="374811"/>
                    <a:pt x="106150" y="391720"/>
                    <a:pt x="186936" y="391720"/>
                  </a:cubicBezTo>
                  <a:lnTo>
                    <a:pt x="292146" y="391720"/>
                  </a:lnTo>
                  <a:cubicBezTo>
                    <a:pt x="376690" y="391720"/>
                    <a:pt x="476264" y="378569"/>
                    <a:pt x="476264" y="277116"/>
                  </a:cubicBezTo>
                  <a:lnTo>
                    <a:pt x="476264" y="269601"/>
                  </a:lnTo>
                  <a:lnTo>
                    <a:pt x="476264" y="258329"/>
                  </a:lnTo>
                  <a:lnTo>
                    <a:pt x="464992" y="258329"/>
                  </a:lnTo>
                  <a:lnTo>
                    <a:pt x="406750" y="258329"/>
                  </a:lnTo>
                  <a:lnTo>
                    <a:pt x="395478" y="258329"/>
                  </a:lnTo>
                  <a:lnTo>
                    <a:pt x="395478" y="269601"/>
                  </a:lnTo>
                  <a:cubicBezTo>
                    <a:pt x="393599" y="310934"/>
                    <a:pt x="374811" y="322206"/>
                    <a:pt x="301540" y="322206"/>
                  </a:cubicBezTo>
                  <a:lnTo>
                    <a:pt x="222632" y="322206"/>
                  </a:lnTo>
                  <a:cubicBezTo>
                    <a:pt x="123058" y="322206"/>
                    <a:pt x="94877" y="303419"/>
                    <a:pt x="94877" y="233905"/>
                  </a:cubicBezTo>
                  <a:lnTo>
                    <a:pt x="94877" y="222632"/>
                  </a:lnTo>
                  <a:lnTo>
                    <a:pt x="463113" y="222632"/>
                  </a:lnTo>
                  <a:lnTo>
                    <a:pt x="472507" y="222632"/>
                  </a:lnTo>
                  <a:lnTo>
                    <a:pt x="472507" y="211360"/>
                  </a:lnTo>
                  <a:lnTo>
                    <a:pt x="472507" y="175663"/>
                  </a:lnTo>
                  <a:cubicBezTo>
                    <a:pt x="472507" y="34757"/>
                    <a:pt x="378569" y="14091"/>
                    <a:pt x="284631" y="14091"/>
                  </a:cubicBezTo>
                  <a:moveTo>
                    <a:pt x="393599" y="154997"/>
                  </a:moveTo>
                  <a:lnTo>
                    <a:pt x="94877" y="154997"/>
                  </a:lnTo>
                  <a:cubicBezTo>
                    <a:pt x="100513" y="94877"/>
                    <a:pt x="119301" y="83605"/>
                    <a:pt x="200087" y="83605"/>
                  </a:cubicBezTo>
                  <a:lnTo>
                    <a:pt x="284631" y="83605"/>
                  </a:lnTo>
                  <a:cubicBezTo>
                    <a:pt x="333479" y="83605"/>
                    <a:pt x="393599" y="92998"/>
                    <a:pt x="393599" y="143725"/>
                  </a:cubicBezTo>
                  <a:lnTo>
                    <a:pt x="393599" y="1549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2" name="Freeform: Shape 79">
              <a:extLst>
                <a:ext uri="{FF2B5EF4-FFF2-40B4-BE49-F238E27FC236}">
                  <a16:creationId xmlns:a16="http://schemas.microsoft.com/office/drawing/2014/main" id="{6F63232E-8D55-4F86-A412-240E4DAA4D35}"/>
                </a:ext>
              </a:extLst>
            </p:cNvPr>
            <p:cNvSpPr/>
            <p:nvPr/>
          </p:nvSpPr>
          <p:spPr>
            <a:xfrm>
              <a:off x="3209003" y="9259461"/>
              <a:ext cx="507264" cy="394538"/>
            </a:xfrm>
            <a:custGeom>
              <a:avLst/>
              <a:gdLst>
                <a:gd name="connsiteX0" fmla="*/ 487537 w 507263"/>
                <a:gd name="connsiteY0" fmla="*/ 14091 h 394538"/>
                <a:gd name="connsiteX1" fmla="*/ 425538 w 507263"/>
                <a:gd name="connsiteY1" fmla="*/ 14091 h 394538"/>
                <a:gd name="connsiteX2" fmla="*/ 419901 w 507263"/>
                <a:gd name="connsiteY2" fmla="*/ 14091 h 394538"/>
                <a:gd name="connsiteX3" fmla="*/ 416144 w 507263"/>
                <a:gd name="connsiteY3" fmla="*/ 19727 h 394538"/>
                <a:gd name="connsiteX4" fmla="*/ 260207 w 507263"/>
                <a:gd name="connsiteY4" fmla="*/ 307176 h 394538"/>
                <a:gd name="connsiteX5" fmla="*/ 104271 w 507263"/>
                <a:gd name="connsiteY5" fmla="*/ 27242 h 394538"/>
                <a:gd name="connsiteX6" fmla="*/ 100513 w 507263"/>
                <a:gd name="connsiteY6" fmla="*/ 14091 h 394538"/>
                <a:gd name="connsiteX7" fmla="*/ 92998 w 507263"/>
                <a:gd name="connsiteY7" fmla="*/ 14091 h 394538"/>
                <a:gd name="connsiteX8" fmla="*/ 32878 w 507263"/>
                <a:gd name="connsiteY8" fmla="*/ 14091 h 394538"/>
                <a:gd name="connsiteX9" fmla="*/ 14091 w 507263"/>
                <a:gd name="connsiteY9" fmla="*/ 14091 h 394538"/>
                <a:gd name="connsiteX10" fmla="*/ 23484 w 507263"/>
                <a:gd name="connsiteY10" fmla="*/ 30999 h 394538"/>
                <a:gd name="connsiteX11" fmla="*/ 216996 w 507263"/>
                <a:gd name="connsiteY11" fmla="*/ 376690 h 394538"/>
                <a:gd name="connsiteX12" fmla="*/ 218875 w 507263"/>
                <a:gd name="connsiteY12" fmla="*/ 382326 h 394538"/>
                <a:gd name="connsiteX13" fmla="*/ 226390 w 507263"/>
                <a:gd name="connsiteY13" fmla="*/ 382326 h 394538"/>
                <a:gd name="connsiteX14" fmla="*/ 294025 w 507263"/>
                <a:gd name="connsiteY14" fmla="*/ 382326 h 394538"/>
                <a:gd name="connsiteX15" fmla="*/ 301540 w 507263"/>
                <a:gd name="connsiteY15" fmla="*/ 382326 h 394538"/>
                <a:gd name="connsiteX16" fmla="*/ 303419 w 507263"/>
                <a:gd name="connsiteY16" fmla="*/ 376690 h 394538"/>
                <a:gd name="connsiteX17" fmla="*/ 496930 w 507263"/>
                <a:gd name="connsiteY17" fmla="*/ 30999 h 394538"/>
                <a:gd name="connsiteX18" fmla="*/ 506324 w 507263"/>
                <a:gd name="connsiteY18" fmla="*/ 14091 h 39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7263" h="394538">
                  <a:moveTo>
                    <a:pt x="487537" y="14091"/>
                  </a:moveTo>
                  <a:lnTo>
                    <a:pt x="425538" y="14091"/>
                  </a:lnTo>
                  <a:lnTo>
                    <a:pt x="419901" y="14091"/>
                  </a:lnTo>
                  <a:lnTo>
                    <a:pt x="416144" y="19727"/>
                  </a:lnTo>
                  <a:lnTo>
                    <a:pt x="260207" y="307176"/>
                  </a:lnTo>
                  <a:lnTo>
                    <a:pt x="104271" y="27242"/>
                  </a:lnTo>
                  <a:lnTo>
                    <a:pt x="100513" y="14091"/>
                  </a:lnTo>
                  <a:lnTo>
                    <a:pt x="92998" y="14091"/>
                  </a:lnTo>
                  <a:lnTo>
                    <a:pt x="32878" y="14091"/>
                  </a:lnTo>
                  <a:lnTo>
                    <a:pt x="14091" y="14091"/>
                  </a:lnTo>
                  <a:lnTo>
                    <a:pt x="23484" y="30999"/>
                  </a:lnTo>
                  <a:lnTo>
                    <a:pt x="216996" y="376690"/>
                  </a:lnTo>
                  <a:lnTo>
                    <a:pt x="218875" y="382326"/>
                  </a:lnTo>
                  <a:lnTo>
                    <a:pt x="226390" y="382326"/>
                  </a:lnTo>
                  <a:lnTo>
                    <a:pt x="294025" y="382326"/>
                  </a:lnTo>
                  <a:lnTo>
                    <a:pt x="301540" y="382326"/>
                  </a:lnTo>
                  <a:lnTo>
                    <a:pt x="303419" y="376690"/>
                  </a:lnTo>
                  <a:lnTo>
                    <a:pt x="496930" y="30999"/>
                  </a:lnTo>
                  <a:lnTo>
                    <a:pt x="506324" y="140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3" name="Freeform: Shape 80">
              <a:extLst>
                <a:ext uri="{FF2B5EF4-FFF2-40B4-BE49-F238E27FC236}">
                  <a16:creationId xmlns:a16="http://schemas.microsoft.com/office/drawing/2014/main" id="{64D485A0-880A-4B97-A872-31926CD6EE38}"/>
                </a:ext>
              </a:extLst>
            </p:cNvPr>
            <p:cNvSpPr/>
            <p:nvPr/>
          </p:nvSpPr>
          <p:spPr>
            <a:xfrm>
              <a:off x="3736933" y="9107282"/>
              <a:ext cx="93938" cy="526051"/>
            </a:xfrm>
            <a:custGeom>
              <a:avLst/>
              <a:gdLst>
                <a:gd name="connsiteX0" fmla="*/ 83605 w 93937"/>
                <a:gd name="connsiteY0" fmla="*/ 14091 h 526050"/>
                <a:gd name="connsiteX1" fmla="*/ 25363 w 93937"/>
                <a:gd name="connsiteY1" fmla="*/ 14091 h 526050"/>
                <a:gd name="connsiteX2" fmla="*/ 14091 w 93937"/>
                <a:gd name="connsiteY2" fmla="*/ 14091 h 526050"/>
                <a:gd name="connsiteX3" fmla="*/ 14091 w 93937"/>
                <a:gd name="connsiteY3" fmla="*/ 25363 h 526050"/>
                <a:gd name="connsiteX4" fmla="*/ 14091 w 93937"/>
                <a:gd name="connsiteY4" fmla="*/ 89241 h 526050"/>
                <a:gd name="connsiteX5" fmla="*/ 14091 w 93937"/>
                <a:gd name="connsiteY5" fmla="*/ 100513 h 526050"/>
                <a:gd name="connsiteX6" fmla="*/ 25363 w 93937"/>
                <a:gd name="connsiteY6" fmla="*/ 100513 h 526050"/>
                <a:gd name="connsiteX7" fmla="*/ 83605 w 93937"/>
                <a:gd name="connsiteY7" fmla="*/ 100513 h 526050"/>
                <a:gd name="connsiteX8" fmla="*/ 94877 w 93937"/>
                <a:gd name="connsiteY8" fmla="*/ 100513 h 526050"/>
                <a:gd name="connsiteX9" fmla="*/ 94877 w 93937"/>
                <a:gd name="connsiteY9" fmla="*/ 89241 h 526050"/>
                <a:gd name="connsiteX10" fmla="*/ 94877 w 93937"/>
                <a:gd name="connsiteY10" fmla="*/ 25363 h 526050"/>
                <a:gd name="connsiteX11" fmla="*/ 94877 w 93937"/>
                <a:gd name="connsiteY11" fmla="*/ 14091 h 526050"/>
                <a:gd name="connsiteX12" fmla="*/ 83605 w 93937"/>
                <a:gd name="connsiteY12" fmla="*/ 14091 h 526050"/>
                <a:gd name="connsiteX13" fmla="*/ 25363 w 93937"/>
                <a:gd name="connsiteY13" fmla="*/ 158755 h 526050"/>
                <a:gd name="connsiteX14" fmla="*/ 14091 w 93937"/>
                <a:gd name="connsiteY14" fmla="*/ 158755 h 526050"/>
                <a:gd name="connsiteX15" fmla="*/ 14091 w 93937"/>
                <a:gd name="connsiteY15" fmla="*/ 170027 h 526050"/>
                <a:gd name="connsiteX16" fmla="*/ 14091 w 93937"/>
                <a:gd name="connsiteY16" fmla="*/ 515718 h 526050"/>
                <a:gd name="connsiteX17" fmla="*/ 14091 w 93937"/>
                <a:gd name="connsiteY17" fmla="*/ 526990 h 526050"/>
                <a:gd name="connsiteX18" fmla="*/ 25363 w 93937"/>
                <a:gd name="connsiteY18" fmla="*/ 526990 h 526050"/>
                <a:gd name="connsiteX19" fmla="*/ 83605 w 93937"/>
                <a:gd name="connsiteY19" fmla="*/ 526990 h 526050"/>
                <a:gd name="connsiteX20" fmla="*/ 94877 w 93937"/>
                <a:gd name="connsiteY20" fmla="*/ 526990 h 526050"/>
                <a:gd name="connsiteX21" fmla="*/ 94877 w 93937"/>
                <a:gd name="connsiteY21" fmla="*/ 515718 h 526050"/>
                <a:gd name="connsiteX22" fmla="*/ 94877 w 93937"/>
                <a:gd name="connsiteY22" fmla="*/ 170027 h 526050"/>
                <a:gd name="connsiteX23" fmla="*/ 94877 w 93937"/>
                <a:gd name="connsiteY23" fmla="*/ 158755 h 526050"/>
                <a:gd name="connsiteX24" fmla="*/ 83605 w 93937"/>
                <a:gd name="connsiteY24" fmla="*/ 158755 h 526050"/>
                <a:gd name="connsiteX25" fmla="*/ 25363 w 93937"/>
                <a:gd name="connsiteY25" fmla="*/ 158755 h 52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3937" h="526050">
                  <a:moveTo>
                    <a:pt x="83605" y="14091"/>
                  </a:moveTo>
                  <a:lnTo>
                    <a:pt x="25363" y="14091"/>
                  </a:lnTo>
                  <a:lnTo>
                    <a:pt x="14091" y="14091"/>
                  </a:lnTo>
                  <a:lnTo>
                    <a:pt x="14091" y="25363"/>
                  </a:lnTo>
                  <a:lnTo>
                    <a:pt x="14091" y="89241"/>
                  </a:lnTo>
                  <a:lnTo>
                    <a:pt x="14091" y="100513"/>
                  </a:lnTo>
                  <a:lnTo>
                    <a:pt x="25363" y="100513"/>
                  </a:lnTo>
                  <a:lnTo>
                    <a:pt x="83605" y="100513"/>
                  </a:lnTo>
                  <a:lnTo>
                    <a:pt x="94877" y="100513"/>
                  </a:lnTo>
                  <a:lnTo>
                    <a:pt x="94877" y="89241"/>
                  </a:lnTo>
                  <a:lnTo>
                    <a:pt x="94877" y="25363"/>
                  </a:lnTo>
                  <a:lnTo>
                    <a:pt x="94877" y="14091"/>
                  </a:lnTo>
                  <a:lnTo>
                    <a:pt x="83605" y="14091"/>
                  </a:lnTo>
                  <a:close/>
                  <a:moveTo>
                    <a:pt x="25363" y="158755"/>
                  </a:moveTo>
                  <a:lnTo>
                    <a:pt x="14091" y="158755"/>
                  </a:lnTo>
                  <a:lnTo>
                    <a:pt x="14091" y="170027"/>
                  </a:lnTo>
                  <a:lnTo>
                    <a:pt x="14091" y="515718"/>
                  </a:lnTo>
                  <a:lnTo>
                    <a:pt x="14091" y="526990"/>
                  </a:lnTo>
                  <a:lnTo>
                    <a:pt x="25363" y="526990"/>
                  </a:lnTo>
                  <a:lnTo>
                    <a:pt x="83605" y="526990"/>
                  </a:lnTo>
                  <a:lnTo>
                    <a:pt x="94877" y="526990"/>
                  </a:lnTo>
                  <a:lnTo>
                    <a:pt x="94877" y="515718"/>
                  </a:lnTo>
                  <a:lnTo>
                    <a:pt x="94877" y="170027"/>
                  </a:lnTo>
                  <a:lnTo>
                    <a:pt x="94877" y="158755"/>
                  </a:lnTo>
                  <a:lnTo>
                    <a:pt x="83605" y="158755"/>
                  </a:lnTo>
                  <a:lnTo>
                    <a:pt x="25363" y="1587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4" name="Freeform: Shape 81">
              <a:extLst>
                <a:ext uri="{FF2B5EF4-FFF2-40B4-BE49-F238E27FC236}">
                  <a16:creationId xmlns:a16="http://schemas.microsoft.com/office/drawing/2014/main" id="{0A063104-4BFA-4B55-B7FB-1EF3A33A89A5}"/>
                </a:ext>
              </a:extLst>
            </p:cNvPr>
            <p:cNvSpPr/>
            <p:nvPr/>
          </p:nvSpPr>
          <p:spPr>
            <a:xfrm>
              <a:off x="3894748" y="9246310"/>
              <a:ext cx="469688" cy="394538"/>
            </a:xfrm>
            <a:custGeom>
              <a:avLst/>
              <a:gdLst>
                <a:gd name="connsiteX0" fmla="*/ 449962 w 469688"/>
                <a:gd name="connsiteY0" fmla="*/ 239541 h 394538"/>
                <a:gd name="connsiteX1" fmla="*/ 395477 w 469688"/>
                <a:gd name="connsiteY1" fmla="*/ 239541 h 394538"/>
                <a:gd name="connsiteX2" fmla="*/ 384205 w 469688"/>
                <a:gd name="connsiteY2" fmla="*/ 239541 h 394538"/>
                <a:gd name="connsiteX3" fmla="*/ 384205 w 469688"/>
                <a:gd name="connsiteY3" fmla="*/ 250814 h 394538"/>
                <a:gd name="connsiteX4" fmla="*/ 384205 w 469688"/>
                <a:gd name="connsiteY4" fmla="*/ 262086 h 394538"/>
                <a:gd name="connsiteX5" fmla="*/ 295904 w 469688"/>
                <a:gd name="connsiteY5" fmla="*/ 324085 h 394538"/>
                <a:gd name="connsiteX6" fmla="*/ 198208 w 469688"/>
                <a:gd name="connsiteY6" fmla="*/ 324085 h 394538"/>
                <a:gd name="connsiteX7" fmla="*/ 92998 w 469688"/>
                <a:gd name="connsiteY7" fmla="*/ 239541 h 394538"/>
                <a:gd name="connsiteX8" fmla="*/ 92998 w 469688"/>
                <a:gd name="connsiteY8" fmla="*/ 166270 h 394538"/>
                <a:gd name="connsiteX9" fmla="*/ 186936 w 469688"/>
                <a:gd name="connsiteY9" fmla="*/ 83605 h 394538"/>
                <a:gd name="connsiteX10" fmla="*/ 292146 w 469688"/>
                <a:gd name="connsiteY10" fmla="*/ 83605 h 394538"/>
                <a:gd name="connsiteX11" fmla="*/ 376690 w 469688"/>
                <a:gd name="connsiteY11" fmla="*/ 143725 h 394538"/>
                <a:gd name="connsiteX12" fmla="*/ 376690 w 469688"/>
                <a:gd name="connsiteY12" fmla="*/ 151240 h 394538"/>
                <a:gd name="connsiteX13" fmla="*/ 376690 w 469688"/>
                <a:gd name="connsiteY13" fmla="*/ 162512 h 394538"/>
                <a:gd name="connsiteX14" fmla="*/ 387963 w 469688"/>
                <a:gd name="connsiteY14" fmla="*/ 162512 h 394538"/>
                <a:gd name="connsiteX15" fmla="*/ 442446 w 469688"/>
                <a:gd name="connsiteY15" fmla="*/ 162512 h 394538"/>
                <a:gd name="connsiteX16" fmla="*/ 453719 w 469688"/>
                <a:gd name="connsiteY16" fmla="*/ 162512 h 394538"/>
                <a:gd name="connsiteX17" fmla="*/ 453719 w 469688"/>
                <a:gd name="connsiteY17" fmla="*/ 151240 h 394538"/>
                <a:gd name="connsiteX18" fmla="*/ 453719 w 469688"/>
                <a:gd name="connsiteY18" fmla="*/ 141846 h 394538"/>
                <a:gd name="connsiteX19" fmla="*/ 292146 w 469688"/>
                <a:gd name="connsiteY19" fmla="*/ 14091 h 394538"/>
                <a:gd name="connsiteX20" fmla="*/ 196330 w 469688"/>
                <a:gd name="connsiteY20" fmla="*/ 14091 h 394538"/>
                <a:gd name="connsiteX21" fmla="*/ 14091 w 469688"/>
                <a:gd name="connsiteY21" fmla="*/ 164391 h 394538"/>
                <a:gd name="connsiteX22" fmla="*/ 14091 w 469688"/>
                <a:gd name="connsiteY22" fmla="*/ 241420 h 394538"/>
                <a:gd name="connsiteX23" fmla="*/ 168148 w 469688"/>
                <a:gd name="connsiteY23" fmla="*/ 391720 h 394538"/>
                <a:gd name="connsiteX24" fmla="*/ 297782 w 469688"/>
                <a:gd name="connsiteY24" fmla="*/ 391720 h 394538"/>
                <a:gd name="connsiteX25" fmla="*/ 459355 w 469688"/>
                <a:gd name="connsiteY25" fmla="*/ 258329 h 394538"/>
                <a:gd name="connsiteX26" fmla="*/ 459355 w 469688"/>
                <a:gd name="connsiteY26" fmla="*/ 250814 h 394538"/>
                <a:gd name="connsiteX27" fmla="*/ 459355 w 469688"/>
                <a:gd name="connsiteY27" fmla="*/ 239541 h 394538"/>
                <a:gd name="connsiteX28" fmla="*/ 449962 w 469688"/>
                <a:gd name="connsiteY28" fmla="*/ 239541 h 39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69688" h="394538">
                  <a:moveTo>
                    <a:pt x="449962" y="239541"/>
                  </a:moveTo>
                  <a:lnTo>
                    <a:pt x="395477" y="239541"/>
                  </a:lnTo>
                  <a:lnTo>
                    <a:pt x="384205" y="239541"/>
                  </a:lnTo>
                  <a:lnTo>
                    <a:pt x="384205" y="250814"/>
                  </a:lnTo>
                  <a:lnTo>
                    <a:pt x="384205" y="262086"/>
                  </a:lnTo>
                  <a:cubicBezTo>
                    <a:pt x="384205" y="288389"/>
                    <a:pt x="374811" y="324085"/>
                    <a:pt x="295904" y="324085"/>
                  </a:cubicBezTo>
                  <a:lnTo>
                    <a:pt x="198208" y="324085"/>
                  </a:lnTo>
                  <a:cubicBezTo>
                    <a:pt x="121180" y="324085"/>
                    <a:pt x="92998" y="301540"/>
                    <a:pt x="92998" y="239541"/>
                  </a:cubicBezTo>
                  <a:lnTo>
                    <a:pt x="92998" y="166270"/>
                  </a:lnTo>
                  <a:cubicBezTo>
                    <a:pt x="92998" y="89241"/>
                    <a:pt x="136210" y="83605"/>
                    <a:pt x="186936" y="83605"/>
                  </a:cubicBezTo>
                  <a:lnTo>
                    <a:pt x="292146" y="83605"/>
                  </a:lnTo>
                  <a:cubicBezTo>
                    <a:pt x="354145" y="83605"/>
                    <a:pt x="376690" y="100513"/>
                    <a:pt x="376690" y="143725"/>
                  </a:cubicBezTo>
                  <a:lnTo>
                    <a:pt x="376690" y="151240"/>
                  </a:lnTo>
                  <a:lnTo>
                    <a:pt x="376690" y="162512"/>
                  </a:lnTo>
                  <a:lnTo>
                    <a:pt x="387963" y="162512"/>
                  </a:lnTo>
                  <a:lnTo>
                    <a:pt x="442446" y="162512"/>
                  </a:lnTo>
                  <a:lnTo>
                    <a:pt x="453719" y="162512"/>
                  </a:lnTo>
                  <a:lnTo>
                    <a:pt x="453719" y="151240"/>
                  </a:lnTo>
                  <a:lnTo>
                    <a:pt x="453719" y="141846"/>
                  </a:lnTo>
                  <a:cubicBezTo>
                    <a:pt x="453719" y="57302"/>
                    <a:pt x="399235" y="14091"/>
                    <a:pt x="292146" y="14091"/>
                  </a:cubicBezTo>
                  <a:lnTo>
                    <a:pt x="196330" y="14091"/>
                  </a:lnTo>
                  <a:cubicBezTo>
                    <a:pt x="106149" y="14091"/>
                    <a:pt x="14091" y="32878"/>
                    <a:pt x="14091" y="164391"/>
                  </a:cubicBezTo>
                  <a:lnTo>
                    <a:pt x="14091" y="241420"/>
                  </a:lnTo>
                  <a:cubicBezTo>
                    <a:pt x="14091" y="339115"/>
                    <a:pt x="68574" y="391720"/>
                    <a:pt x="168148" y="391720"/>
                  </a:cubicBezTo>
                  <a:lnTo>
                    <a:pt x="297782" y="391720"/>
                  </a:lnTo>
                  <a:cubicBezTo>
                    <a:pt x="410508" y="391720"/>
                    <a:pt x="459355" y="352266"/>
                    <a:pt x="459355" y="258329"/>
                  </a:cubicBezTo>
                  <a:lnTo>
                    <a:pt x="459355" y="250814"/>
                  </a:lnTo>
                  <a:lnTo>
                    <a:pt x="459355" y="239541"/>
                  </a:lnTo>
                  <a:lnTo>
                    <a:pt x="449962" y="239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5" name="Freeform: Shape 82">
              <a:extLst>
                <a:ext uri="{FF2B5EF4-FFF2-40B4-BE49-F238E27FC236}">
                  <a16:creationId xmlns:a16="http://schemas.microsoft.com/office/drawing/2014/main" id="{0AC7BA6D-923B-4EC9-92C4-0D58BEB7AAAA}"/>
                </a:ext>
              </a:extLst>
            </p:cNvPr>
            <p:cNvSpPr/>
            <p:nvPr/>
          </p:nvSpPr>
          <p:spPr>
            <a:xfrm>
              <a:off x="1488064" y="9171160"/>
              <a:ext cx="507264" cy="469688"/>
            </a:xfrm>
            <a:custGeom>
              <a:avLst/>
              <a:gdLst>
                <a:gd name="connsiteX0" fmla="*/ 498809 w 507263"/>
                <a:gd name="connsiteY0" fmla="*/ 166270 h 469688"/>
                <a:gd name="connsiteX1" fmla="*/ 498809 w 507263"/>
                <a:gd name="connsiteY1" fmla="*/ 94877 h 469688"/>
                <a:gd name="connsiteX2" fmla="*/ 170027 w 507263"/>
                <a:gd name="connsiteY2" fmla="*/ 94877 h 469688"/>
                <a:gd name="connsiteX3" fmla="*/ 170027 w 507263"/>
                <a:gd name="connsiteY3" fmla="*/ 25363 h 469688"/>
                <a:gd name="connsiteX4" fmla="*/ 170027 w 507263"/>
                <a:gd name="connsiteY4" fmla="*/ 14091 h 469688"/>
                <a:gd name="connsiteX5" fmla="*/ 158755 w 507263"/>
                <a:gd name="connsiteY5" fmla="*/ 14091 h 469688"/>
                <a:gd name="connsiteX6" fmla="*/ 100513 w 507263"/>
                <a:gd name="connsiteY6" fmla="*/ 14091 h 469688"/>
                <a:gd name="connsiteX7" fmla="*/ 89241 w 507263"/>
                <a:gd name="connsiteY7" fmla="*/ 14091 h 469688"/>
                <a:gd name="connsiteX8" fmla="*/ 89241 w 507263"/>
                <a:gd name="connsiteY8" fmla="*/ 25363 h 469688"/>
                <a:gd name="connsiteX9" fmla="*/ 89241 w 507263"/>
                <a:gd name="connsiteY9" fmla="*/ 96756 h 469688"/>
                <a:gd name="connsiteX10" fmla="*/ 25363 w 507263"/>
                <a:gd name="connsiteY10" fmla="*/ 96756 h 469688"/>
                <a:gd name="connsiteX11" fmla="*/ 14091 w 507263"/>
                <a:gd name="connsiteY11" fmla="*/ 96756 h 469688"/>
                <a:gd name="connsiteX12" fmla="*/ 14091 w 507263"/>
                <a:gd name="connsiteY12" fmla="*/ 108028 h 469688"/>
                <a:gd name="connsiteX13" fmla="*/ 14091 w 507263"/>
                <a:gd name="connsiteY13" fmla="*/ 154997 h 469688"/>
                <a:gd name="connsiteX14" fmla="*/ 14091 w 507263"/>
                <a:gd name="connsiteY14" fmla="*/ 166270 h 469688"/>
                <a:gd name="connsiteX15" fmla="*/ 25363 w 507263"/>
                <a:gd name="connsiteY15" fmla="*/ 166270 h 469688"/>
                <a:gd name="connsiteX16" fmla="*/ 89241 w 507263"/>
                <a:gd name="connsiteY16" fmla="*/ 166270 h 469688"/>
                <a:gd name="connsiteX17" fmla="*/ 89241 w 507263"/>
                <a:gd name="connsiteY17" fmla="*/ 318449 h 469688"/>
                <a:gd name="connsiteX18" fmla="*/ 243299 w 507263"/>
                <a:gd name="connsiteY18" fmla="*/ 468749 h 469688"/>
                <a:gd name="connsiteX19" fmla="*/ 295904 w 507263"/>
                <a:gd name="connsiteY19" fmla="*/ 468749 h 469688"/>
                <a:gd name="connsiteX20" fmla="*/ 335358 w 507263"/>
                <a:gd name="connsiteY20" fmla="*/ 468749 h 469688"/>
                <a:gd name="connsiteX21" fmla="*/ 496930 w 507263"/>
                <a:gd name="connsiteY21" fmla="*/ 335357 h 469688"/>
                <a:gd name="connsiteX22" fmla="*/ 496930 w 507263"/>
                <a:gd name="connsiteY22" fmla="*/ 325964 h 469688"/>
                <a:gd name="connsiteX23" fmla="*/ 496930 w 507263"/>
                <a:gd name="connsiteY23" fmla="*/ 314691 h 469688"/>
                <a:gd name="connsiteX24" fmla="*/ 485658 w 507263"/>
                <a:gd name="connsiteY24" fmla="*/ 314691 h 469688"/>
                <a:gd name="connsiteX25" fmla="*/ 431174 w 507263"/>
                <a:gd name="connsiteY25" fmla="*/ 314691 h 469688"/>
                <a:gd name="connsiteX26" fmla="*/ 419902 w 507263"/>
                <a:gd name="connsiteY26" fmla="*/ 314691 h 469688"/>
                <a:gd name="connsiteX27" fmla="*/ 419902 w 507263"/>
                <a:gd name="connsiteY27" fmla="*/ 325964 h 469688"/>
                <a:gd name="connsiteX28" fmla="*/ 419902 w 507263"/>
                <a:gd name="connsiteY28" fmla="*/ 337236 h 469688"/>
                <a:gd name="connsiteX29" fmla="*/ 331600 w 507263"/>
                <a:gd name="connsiteY29" fmla="*/ 399235 h 469688"/>
                <a:gd name="connsiteX30" fmla="*/ 294025 w 507263"/>
                <a:gd name="connsiteY30" fmla="*/ 399235 h 469688"/>
                <a:gd name="connsiteX31" fmla="*/ 271480 w 507263"/>
                <a:gd name="connsiteY31" fmla="*/ 399235 h 469688"/>
                <a:gd name="connsiteX32" fmla="*/ 166270 w 507263"/>
                <a:gd name="connsiteY32" fmla="*/ 316570 h 469688"/>
                <a:gd name="connsiteX33" fmla="*/ 166270 w 507263"/>
                <a:gd name="connsiteY33" fmla="*/ 166270 h 469688"/>
                <a:gd name="connsiteX34" fmla="*/ 498809 w 507263"/>
                <a:gd name="connsiteY34" fmla="*/ 166270 h 46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7263" h="469688">
                  <a:moveTo>
                    <a:pt x="498809" y="166270"/>
                  </a:moveTo>
                  <a:lnTo>
                    <a:pt x="498809" y="94877"/>
                  </a:lnTo>
                  <a:lnTo>
                    <a:pt x="170027" y="94877"/>
                  </a:lnTo>
                  <a:lnTo>
                    <a:pt x="170027" y="25363"/>
                  </a:lnTo>
                  <a:lnTo>
                    <a:pt x="170027" y="14091"/>
                  </a:lnTo>
                  <a:lnTo>
                    <a:pt x="158755" y="14091"/>
                  </a:lnTo>
                  <a:lnTo>
                    <a:pt x="100513" y="14091"/>
                  </a:lnTo>
                  <a:lnTo>
                    <a:pt x="89241" y="14091"/>
                  </a:lnTo>
                  <a:lnTo>
                    <a:pt x="89241" y="25363"/>
                  </a:lnTo>
                  <a:lnTo>
                    <a:pt x="89241" y="96756"/>
                  </a:lnTo>
                  <a:lnTo>
                    <a:pt x="25363" y="96756"/>
                  </a:lnTo>
                  <a:lnTo>
                    <a:pt x="14091" y="96756"/>
                  </a:lnTo>
                  <a:lnTo>
                    <a:pt x="14091" y="108028"/>
                  </a:lnTo>
                  <a:lnTo>
                    <a:pt x="14091" y="154997"/>
                  </a:lnTo>
                  <a:lnTo>
                    <a:pt x="14091" y="166270"/>
                  </a:lnTo>
                  <a:lnTo>
                    <a:pt x="25363" y="166270"/>
                  </a:lnTo>
                  <a:lnTo>
                    <a:pt x="89241" y="166270"/>
                  </a:lnTo>
                  <a:lnTo>
                    <a:pt x="89241" y="318449"/>
                  </a:lnTo>
                  <a:cubicBezTo>
                    <a:pt x="89241" y="416144"/>
                    <a:pt x="143725" y="468749"/>
                    <a:pt x="243299" y="468749"/>
                  </a:cubicBezTo>
                  <a:lnTo>
                    <a:pt x="295904" y="468749"/>
                  </a:lnTo>
                  <a:lnTo>
                    <a:pt x="335358" y="468749"/>
                  </a:lnTo>
                  <a:cubicBezTo>
                    <a:pt x="448083" y="468749"/>
                    <a:pt x="496930" y="429295"/>
                    <a:pt x="496930" y="335357"/>
                  </a:cubicBezTo>
                  <a:lnTo>
                    <a:pt x="496930" y="325964"/>
                  </a:lnTo>
                  <a:lnTo>
                    <a:pt x="496930" y="314691"/>
                  </a:lnTo>
                  <a:lnTo>
                    <a:pt x="485658" y="314691"/>
                  </a:lnTo>
                  <a:lnTo>
                    <a:pt x="431174" y="314691"/>
                  </a:lnTo>
                  <a:lnTo>
                    <a:pt x="419902" y="314691"/>
                  </a:lnTo>
                  <a:lnTo>
                    <a:pt x="419902" y="325964"/>
                  </a:lnTo>
                  <a:lnTo>
                    <a:pt x="419902" y="337236"/>
                  </a:lnTo>
                  <a:cubicBezTo>
                    <a:pt x="419902" y="363539"/>
                    <a:pt x="410508" y="399235"/>
                    <a:pt x="331600" y="399235"/>
                  </a:cubicBezTo>
                  <a:lnTo>
                    <a:pt x="294025" y="399235"/>
                  </a:lnTo>
                  <a:lnTo>
                    <a:pt x="271480" y="399235"/>
                  </a:lnTo>
                  <a:cubicBezTo>
                    <a:pt x="194451" y="399235"/>
                    <a:pt x="166270" y="376690"/>
                    <a:pt x="166270" y="316570"/>
                  </a:cubicBezTo>
                  <a:lnTo>
                    <a:pt x="166270" y="166270"/>
                  </a:lnTo>
                  <a:lnTo>
                    <a:pt x="498809" y="1662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id="{7F70BF0F-A83F-42DF-9065-840D2D3E3A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7600" y="1659600"/>
            <a:ext cx="10119600" cy="7992000"/>
          </a:xfrm>
          <a:prstGeom prst="rect">
            <a:avLst/>
          </a:prstGeom>
        </p:spPr>
      </p:pic>
      <p:sp>
        <p:nvSpPr>
          <p:cNvPr id="18" name="Tijdelijke aanduiding voor tekst 7"/>
          <p:cNvSpPr>
            <a:spLocks noGrp="1"/>
          </p:cNvSpPr>
          <p:nvPr>
            <p:ph type="body" sz="quarter" idx="11" hasCustomPrompt="1"/>
          </p:nvPr>
        </p:nvSpPr>
        <p:spPr>
          <a:xfrm>
            <a:off x="1524227" y="5081055"/>
            <a:ext cx="6075362" cy="2232025"/>
          </a:xfrm>
        </p:spPr>
        <p:txBody>
          <a:bodyPr/>
          <a:lstStyle>
            <a:lvl1pPr marL="0" indent="0">
              <a:buNone/>
              <a:defRPr sz="2500"/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39314" y="9838654"/>
            <a:ext cx="2197100" cy="114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07C0843B-763B-4DE9-B4E0-5C27FBD6A4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20104088" cy="113093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72000" rIns="72000" bIns="72000">
            <a:noAutofit/>
          </a:bodyPr>
          <a:lstStyle>
            <a:lvl1pPr marL="0" indent="0">
              <a:buFont typeface="Arial" panose="020B0604020202020204" pitchFamily="34" charset="0"/>
              <a:buNone/>
              <a:defRPr sz="2800"/>
            </a:lvl1pPr>
          </a:lstStyle>
          <a:p>
            <a:r>
              <a:rPr lang="en-GB" noProof="0"/>
              <a:t>Click on the icon to add a picture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GB" noProof="0" smtClean="0"/>
              <a:t>01/02/2022</a:t>
            </a:fld>
            <a:endParaRPr lang="en-GB" noProof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30182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79B0FFEE-9AF3-4F12-B3F2-616155E15233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0" y="0"/>
            <a:ext cx="20104100" cy="11309350"/>
          </a:xfrm>
          <a:solidFill>
            <a:schemeClr val="bg1">
              <a:lumMod val="95000"/>
            </a:schemeClr>
          </a:solidFill>
        </p:spPr>
        <p:txBody>
          <a:bodyPr lIns="72000" tIns="72000" rIns="72000" bIns="72000"/>
          <a:lstStyle>
            <a:lvl1pPr marL="0" indent="0">
              <a:buFont typeface="Arial" panose="020B0604020202020204" pitchFamily="34" charset="0"/>
              <a:buNone/>
              <a:defRPr sz="2800"/>
            </a:lvl1pPr>
          </a:lstStyle>
          <a:p>
            <a:r>
              <a:rPr lang="en-GB" noProof="0"/>
              <a:t>Click on the icon to add a video</a:t>
            </a:r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643A8337-3AB7-409C-9E6B-5B80A7ED5B6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07BE6296-209F-4264-9B41-25AF9F99336D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14940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GB" noProof="0" smtClean="0"/>
              <a:t>01/02/2022</a:t>
            </a:fld>
            <a:endParaRPr lang="en-GB" noProof="0"/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15BC92F4-2720-4642-851D-4C71BDB88B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986156" y="10517696"/>
            <a:ext cx="4623943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39972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26">
            <a:extLst>
              <a:ext uri="{FF2B5EF4-FFF2-40B4-BE49-F238E27FC236}">
                <a16:creationId xmlns:a16="http://schemas.microsoft.com/office/drawing/2014/main" id="{6A731923-5AC4-413C-AA31-6359A44FE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3998" y="1583067"/>
            <a:ext cx="17118000" cy="1024896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defRPr sz="7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28" name="object 3">
            <a:extLst>
              <a:ext uri="{FF2B5EF4-FFF2-40B4-BE49-F238E27FC236}">
                <a16:creationId xmlns:a16="http://schemas.microsoft.com/office/drawing/2014/main" id="{5D848D2B-6647-480D-A559-C755973B5CD5}"/>
              </a:ext>
            </a:extLst>
          </p:cNvPr>
          <p:cNvSpPr/>
          <p:nvPr userDrawn="1"/>
        </p:nvSpPr>
        <p:spPr>
          <a:xfrm>
            <a:off x="1504950" y="10932160"/>
            <a:ext cx="18599150" cy="377190"/>
          </a:xfrm>
          <a:custGeom>
            <a:avLst/>
            <a:gdLst/>
            <a:ahLst/>
            <a:cxnLst/>
            <a:rect l="l" t="t" r="r" b="b"/>
            <a:pathLst>
              <a:path w="18599150" h="377190">
                <a:moveTo>
                  <a:pt x="0" y="376951"/>
                </a:moveTo>
                <a:lnTo>
                  <a:pt x="18598763" y="376951"/>
                </a:lnTo>
                <a:lnTo>
                  <a:pt x="18598763" y="0"/>
                </a:lnTo>
                <a:lnTo>
                  <a:pt x="0" y="0"/>
                </a:lnTo>
                <a:lnTo>
                  <a:pt x="0" y="37695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lang="en-GB" noProof="0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D5E3C9DD-ECBF-416D-86D9-5F85467E34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93998" y="8863179"/>
            <a:ext cx="8558050" cy="615553"/>
          </a:xfrm>
        </p:spPr>
        <p:txBody>
          <a:bodyPr anchor="b" anchorCtr="0">
            <a:spAutoFit/>
          </a:bodyPr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4E89FAF-F909-4034-83CA-2FCC582664AD}"/>
              </a:ext>
            </a:extLst>
          </p:cNvPr>
          <p:cNvCxnSpPr/>
          <p:nvPr userDrawn="1"/>
        </p:nvCxnSpPr>
        <p:spPr>
          <a:xfrm>
            <a:off x="1504950" y="3091915"/>
            <a:ext cx="758571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51574" y="8737414"/>
            <a:ext cx="4008852" cy="90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54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2">
    <p:bg>
      <p:bgPr>
        <a:solidFill>
          <a:srgbClr val="A6CE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26">
            <a:extLst>
              <a:ext uri="{FF2B5EF4-FFF2-40B4-BE49-F238E27FC236}">
                <a16:creationId xmlns:a16="http://schemas.microsoft.com/office/drawing/2014/main" id="{6A731923-5AC4-413C-AA31-6359A44FE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3998" y="1583067"/>
            <a:ext cx="17118000" cy="1024896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defRPr sz="7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text</a:t>
            </a:r>
          </a:p>
        </p:txBody>
      </p:sp>
      <p:sp>
        <p:nvSpPr>
          <p:cNvPr id="28" name="object 3">
            <a:extLst>
              <a:ext uri="{FF2B5EF4-FFF2-40B4-BE49-F238E27FC236}">
                <a16:creationId xmlns:a16="http://schemas.microsoft.com/office/drawing/2014/main" id="{5D848D2B-6647-480D-A559-C755973B5CD5}"/>
              </a:ext>
            </a:extLst>
          </p:cNvPr>
          <p:cNvSpPr/>
          <p:nvPr userDrawn="1"/>
        </p:nvSpPr>
        <p:spPr>
          <a:xfrm>
            <a:off x="1504950" y="10932160"/>
            <a:ext cx="18599150" cy="377190"/>
          </a:xfrm>
          <a:custGeom>
            <a:avLst/>
            <a:gdLst/>
            <a:ahLst/>
            <a:cxnLst/>
            <a:rect l="l" t="t" r="r" b="b"/>
            <a:pathLst>
              <a:path w="18599150" h="377190">
                <a:moveTo>
                  <a:pt x="0" y="376951"/>
                </a:moveTo>
                <a:lnTo>
                  <a:pt x="18598763" y="376951"/>
                </a:lnTo>
                <a:lnTo>
                  <a:pt x="18598763" y="0"/>
                </a:lnTo>
                <a:lnTo>
                  <a:pt x="0" y="0"/>
                </a:lnTo>
                <a:lnTo>
                  <a:pt x="0" y="37695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lang="en-GB" noProof="0">
              <a:solidFill>
                <a:schemeClr val="bg1"/>
              </a:solidFill>
            </a:endParaRP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D5E3C9DD-ECBF-416D-86D9-5F85467E34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93998" y="8863179"/>
            <a:ext cx="8558050" cy="615553"/>
          </a:xfrm>
        </p:spPr>
        <p:txBody>
          <a:bodyPr anchor="b" anchorCtr="0">
            <a:spAutoFit/>
          </a:bodyPr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4E89FAF-F909-4034-83CA-2FCC582664AD}"/>
              </a:ext>
            </a:extLst>
          </p:cNvPr>
          <p:cNvCxnSpPr/>
          <p:nvPr userDrawn="1"/>
        </p:nvCxnSpPr>
        <p:spPr>
          <a:xfrm>
            <a:off x="1504950" y="4172175"/>
            <a:ext cx="758571" cy="0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51574" y="8737414"/>
            <a:ext cx="4008852" cy="90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3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slide with green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1494000" y="3798520"/>
            <a:ext cx="17116100" cy="216000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7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/>
              <a:t>Header slide </a:t>
            </a:r>
            <a:br>
              <a:rPr lang="en-GB" noProof="0" dirty="0"/>
            </a:br>
            <a:r>
              <a:rPr lang="en-GB" noProof="0" dirty="0"/>
              <a:t>with green background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D8A1BFDC-A6DB-49C1-8819-3B0A7EDBA279}"/>
              </a:ext>
            </a:extLst>
          </p:cNvPr>
          <p:cNvSpPr/>
          <p:nvPr userDrawn="1"/>
        </p:nvSpPr>
        <p:spPr>
          <a:xfrm>
            <a:off x="1504950" y="10932160"/>
            <a:ext cx="18599150" cy="377190"/>
          </a:xfrm>
          <a:custGeom>
            <a:avLst/>
            <a:gdLst/>
            <a:ahLst/>
            <a:cxnLst/>
            <a:rect l="l" t="t" r="r" b="b"/>
            <a:pathLst>
              <a:path w="18599150" h="377190">
                <a:moveTo>
                  <a:pt x="0" y="376951"/>
                </a:moveTo>
                <a:lnTo>
                  <a:pt x="18598763" y="376951"/>
                </a:lnTo>
                <a:lnTo>
                  <a:pt x="18598763" y="0"/>
                </a:lnTo>
                <a:lnTo>
                  <a:pt x="0" y="0"/>
                </a:lnTo>
                <a:lnTo>
                  <a:pt x="0" y="376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en-GB" noProof="0"/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18E531BA-3340-4657-A35B-1B147123FDD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0" name="Holder 5">
            <a:extLst>
              <a:ext uri="{FF2B5EF4-FFF2-40B4-BE49-F238E27FC236}">
                <a16:creationId xmlns:a16="http://schemas.microsoft.com/office/drawing/2014/main" id="{58AB4218-8A40-4644-B322-C843DA4E3140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1494001" y="10517696"/>
            <a:ext cx="46239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GB" noProof="0" smtClean="0"/>
              <a:pPr/>
              <a:t>01/02/2022</a:t>
            </a:fld>
            <a:endParaRPr lang="en-GB" noProof="0"/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30503C31-4ED9-48ED-9A14-9C02B013327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986156" y="10517696"/>
            <a:ext cx="46239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154C74-0715-4993-A892-9DB0F8804ECF}"/>
              </a:ext>
            </a:extLst>
          </p:cNvPr>
          <p:cNvCxnSpPr/>
          <p:nvPr userDrawn="1"/>
        </p:nvCxnSpPr>
        <p:spPr>
          <a:xfrm>
            <a:off x="1504950" y="6743534"/>
            <a:ext cx="758571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57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26">
            <a:extLst>
              <a:ext uri="{FF2B5EF4-FFF2-40B4-BE49-F238E27FC236}">
                <a16:creationId xmlns:a16="http://schemas.microsoft.com/office/drawing/2014/main" id="{6A731923-5AC4-413C-AA31-6359A44FE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3998" y="1583067"/>
            <a:ext cx="17118000" cy="1024896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defRPr sz="7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text</a:t>
            </a:r>
          </a:p>
        </p:txBody>
      </p:sp>
      <p:sp>
        <p:nvSpPr>
          <p:cNvPr id="28" name="object 3">
            <a:extLst>
              <a:ext uri="{FF2B5EF4-FFF2-40B4-BE49-F238E27FC236}">
                <a16:creationId xmlns:a16="http://schemas.microsoft.com/office/drawing/2014/main" id="{5D848D2B-6647-480D-A559-C755973B5CD5}"/>
              </a:ext>
            </a:extLst>
          </p:cNvPr>
          <p:cNvSpPr/>
          <p:nvPr userDrawn="1"/>
        </p:nvSpPr>
        <p:spPr>
          <a:xfrm>
            <a:off x="1504950" y="10932160"/>
            <a:ext cx="18599150" cy="377190"/>
          </a:xfrm>
          <a:custGeom>
            <a:avLst/>
            <a:gdLst/>
            <a:ahLst/>
            <a:cxnLst/>
            <a:rect l="l" t="t" r="r" b="b"/>
            <a:pathLst>
              <a:path w="18599150" h="377190">
                <a:moveTo>
                  <a:pt x="0" y="376951"/>
                </a:moveTo>
                <a:lnTo>
                  <a:pt x="18598763" y="376951"/>
                </a:lnTo>
                <a:lnTo>
                  <a:pt x="18598763" y="0"/>
                </a:lnTo>
                <a:lnTo>
                  <a:pt x="0" y="0"/>
                </a:lnTo>
                <a:lnTo>
                  <a:pt x="0" y="37695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lang="en-GB" noProof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4E89FAF-F909-4034-83CA-2FCC582664AD}"/>
              </a:ext>
            </a:extLst>
          </p:cNvPr>
          <p:cNvCxnSpPr/>
          <p:nvPr userDrawn="1"/>
        </p:nvCxnSpPr>
        <p:spPr>
          <a:xfrm>
            <a:off x="1504950" y="3091915"/>
            <a:ext cx="758571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3745B60-3D1C-4DBF-96C1-3AC1BB60D1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4000" y="4148265"/>
            <a:ext cx="17118000" cy="5760000"/>
          </a:xfrm>
        </p:spPr>
        <p:txBody>
          <a:bodyPr/>
          <a:lstStyle>
            <a:lvl1pPr marL="449263" indent="-449263">
              <a:buFont typeface="Arial" charset="0"/>
              <a:buChar char="•"/>
              <a:defRPr sz="4000">
                <a:solidFill>
                  <a:schemeClr val="bg1"/>
                </a:solidFill>
              </a:defRPr>
            </a:lvl1pPr>
            <a:lvl2pPr marL="812800" indent="-355600">
              <a:buFont typeface="Arial" charset="0"/>
              <a:buChar char="•"/>
              <a:defRPr sz="4000">
                <a:solidFill>
                  <a:schemeClr val="bg1"/>
                </a:solidFill>
              </a:defRPr>
            </a:lvl2pPr>
            <a:lvl3pPr marL="1200150" indent="-387350">
              <a:buFont typeface="Arial" charset="0"/>
              <a:buChar char="•"/>
              <a:defRPr sz="4000">
                <a:solidFill>
                  <a:schemeClr val="bg1"/>
                </a:solidFill>
              </a:defRPr>
            </a:lvl3pPr>
            <a:lvl4pPr marL="1657350" indent="-395288">
              <a:buFont typeface="Arial" charset="0"/>
              <a:buChar char="•"/>
              <a:defRPr sz="4000">
                <a:solidFill>
                  <a:schemeClr val="bg1"/>
                </a:solidFill>
              </a:defRPr>
            </a:lvl4pPr>
            <a:lvl5pPr marL="2114550" indent="-415925">
              <a:buFont typeface="Arial" panose="020B0604020202020204" pitchFamily="34" charset="0"/>
              <a:buChar char="»"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4416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26">
            <a:extLst>
              <a:ext uri="{FF2B5EF4-FFF2-40B4-BE49-F238E27FC236}">
                <a16:creationId xmlns:a16="http://schemas.microsoft.com/office/drawing/2014/main" id="{6A731923-5AC4-413C-AA31-6359A44FE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3998" y="1583067"/>
            <a:ext cx="17118000" cy="1024896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defRPr sz="7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text</a:t>
            </a:r>
          </a:p>
        </p:txBody>
      </p:sp>
      <p:sp>
        <p:nvSpPr>
          <p:cNvPr id="28" name="object 3">
            <a:extLst>
              <a:ext uri="{FF2B5EF4-FFF2-40B4-BE49-F238E27FC236}">
                <a16:creationId xmlns:a16="http://schemas.microsoft.com/office/drawing/2014/main" id="{5D848D2B-6647-480D-A559-C755973B5CD5}"/>
              </a:ext>
            </a:extLst>
          </p:cNvPr>
          <p:cNvSpPr/>
          <p:nvPr userDrawn="1"/>
        </p:nvSpPr>
        <p:spPr>
          <a:xfrm>
            <a:off x="1504950" y="10932160"/>
            <a:ext cx="18599150" cy="377190"/>
          </a:xfrm>
          <a:custGeom>
            <a:avLst/>
            <a:gdLst/>
            <a:ahLst/>
            <a:cxnLst/>
            <a:rect l="l" t="t" r="r" b="b"/>
            <a:pathLst>
              <a:path w="18599150" h="377190">
                <a:moveTo>
                  <a:pt x="0" y="376951"/>
                </a:moveTo>
                <a:lnTo>
                  <a:pt x="18598763" y="376951"/>
                </a:lnTo>
                <a:lnTo>
                  <a:pt x="18598763" y="0"/>
                </a:lnTo>
                <a:lnTo>
                  <a:pt x="0" y="0"/>
                </a:lnTo>
                <a:lnTo>
                  <a:pt x="0" y="37695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lang="en-GB" noProof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4E89FAF-F909-4034-83CA-2FCC582664AD}"/>
              </a:ext>
            </a:extLst>
          </p:cNvPr>
          <p:cNvCxnSpPr/>
          <p:nvPr userDrawn="1"/>
        </p:nvCxnSpPr>
        <p:spPr>
          <a:xfrm>
            <a:off x="1504950" y="3091915"/>
            <a:ext cx="758571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3745B60-3D1C-4DBF-96C1-3AC1BB60D1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4000" y="4148265"/>
            <a:ext cx="17118000" cy="5760000"/>
          </a:xfrm>
        </p:spPr>
        <p:txBody>
          <a:bodyPr/>
          <a:lstStyle>
            <a:lvl1pPr marL="742950" indent="-742950">
              <a:buFont typeface="+mj-lt"/>
              <a:buAutoNum type="arabicPeriod"/>
              <a:defRPr sz="4000">
                <a:solidFill>
                  <a:schemeClr val="bg1"/>
                </a:solidFill>
              </a:defRPr>
            </a:lvl1pPr>
            <a:lvl2pPr marL="1524000" indent="-711200">
              <a:buFont typeface="+mj-lt"/>
              <a:buAutoNum type="alphaLcPeriod"/>
              <a:defRPr sz="4000">
                <a:solidFill>
                  <a:schemeClr val="bg1"/>
                </a:solidFill>
              </a:defRPr>
            </a:lvl2pPr>
            <a:lvl3pPr marL="2336800" indent="-723900">
              <a:buFont typeface="+mj-lt"/>
              <a:buAutoNum type="alphaLcPeriod"/>
              <a:defRPr sz="4000">
                <a:solidFill>
                  <a:schemeClr val="bg1"/>
                </a:solidFill>
              </a:defRPr>
            </a:lvl3pPr>
            <a:lvl4pPr marL="3048000" indent="-711200">
              <a:buFont typeface="+mj-lt"/>
              <a:buAutoNum type="alphaLcPeriod"/>
              <a:defRPr sz="4000">
                <a:solidFill>
                  <a:schemeClr val="bg1"/>
                </a:solidFill>
              </a:defRPr>
            </a:lvl4pPr>
            <a:lvl5pPr marL="2114550" indent="-415925">
              <a:buFont typeface="Arial" panose="020B0604020202020204" pitchFamily="34" charset="0"/>
              <a:buChar char="»"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0850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only slid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GB" noProof="0" smtClean="0"/>
              <a:t>01/02/2022</a:t>
            </a:fld>
            <a:endParaRPr lang="en-GB" noProof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F1C8AF9-C275-4C01-AA66-B9462B46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3999" y="1213200"/>
            <a:ext cx="17116100" cy="779780"/>
          </a:xfrm>
        </p:spPr>
        <p:txBody>
          <a:bodyPr/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7B930E8-E4FD-4F3E-9F88-BCACC61949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4000" y="3219350"/>
            <a:ext cx="17118000" cy="576000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41ED0BBA-F65C-4313-BC2D-0C3D2A3E3595}"/>
              </a:ext>
            </a:extLst>
          </p:cNvPr>
          <p:cNvSpPr/>
          <p:nvPr userDrawn="1"/>
        </p:nvSpPr>
        <p:spPr>
          <a:xfrm>
            <a:off x="1504950" y="10932160"/>
            <a:ext cx="18599150" cy="377190"/>
          </a:xfrm>
          <a:custGeom>
            <a:avLst/>
            <a:gdLst/>
            <a:ahLst/>
            <a:cxnLst/>
            <a:rect l="l" t="t" r="r" b="b"/>
            <a:pathLst>
              <a:path w="18599150" h="377190">
                <a:moveTo>
                  <a:pt x="0" y="376951"/>
                </a:moveTo>
                <a:lnTo>
                  <a:pt x="18598763" y="376951"/>
                </a:lnTo>
                <a:lnTo>
                  <a:pt x="18598763" y="0"/>
                </a:lnTo>
                <a:lnTo>
                  <a:pt x="0" y="0"/>
                </a:lnTo>
                <a:lnTo>
                  <a:pt x="0" y="37695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GB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only slide with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GB" noProof="0" smtClean="0"/>
              <a:t>01/02/2022</a:t>
            </a:fld>
            <a:endParaRPr lang="en-GB" noProof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F1C8AF9-C275-4C01-AA66-B9462B46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4000" y="1214767"/>
            <a:ext cx="17116100" cy="779780"/>
          </a:xfrm>
        </p:spPr>
        <p:txBody>
          <a:bodyPr/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7B930E8-E4FD-4F3E-9F88-BCACC61949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94000" y="3203386"/>
            <a:ext cx="17118000" cy="576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000"/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41ED0BBA-F65C-4313-BC2D-0C3D2A3E3595}"/>
              </a:ext>
            </a:extLst>
          </p:cNvPr>
          <p:cNvSpPr/>
          <p:nvPr userDrawn="1"/>
        </p:nvSpPr>
        <p:spPr>
          <a:xfrm>
            <a:off x="1504950" y="10932160"/>
            <a:ext cx="18599150" cy="377190"/>
          </a:xfrm>
          <a:custGeom>
            <a:avLst/>
            <a:gdLst/>
            <a:ahLst/>
            <a:cxnLst/>
            <a:rect l="l" t="t" r="r" b="b"/>
            <a:pathLst>
              <a:path w="18599150" h="377190">
                <a:moveTo>
                  <a:pt x="0" y="376951"/>
                </a:moveTo>
                <a:lnTo>
                  <a:pt x="18598763" y="376951"/>
                </a:lnTo>
                <a:lnTo>
                  <a:pt x="18598763" y="0"/>
                </a:lnTo>
                <a:lnTo>
                  <a:pt x="0" y="0"/>
                </a:lnTo>
                <a:lnTo>
                  <a:pt x="0" y="37695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0377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07C0843B-763B-4DE9-B4E0-5C27FBD6A4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052049" y="0"/>
            <a:ext cx="10052039" cy="10932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72000" rIns="72000" bIns="72000">
            <a:noAutofit/>
          </a:bodyPr>
          <a:lstStyle>
            <a:lvl1pPr marL="0" indent="0">
              <a:buFont typeface="Arial" panose="020B0604020202020204" pitchFamily="34" charset="0"/>
              <a:buNone/>
              <a:defRPr sz="2800"/>
            </a:lvl1pPr>
          </a:lstStyle>
          <a:p>
            <a:r>
              <a:rPr lang="en-GB" noProof="0"/>
              <a:t>Click on the icon to add a picture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GB" noProof="0" smtClean="0"/>
              <a:t>01/02/2022</a:t>
            </a:fld>
            <a:endParaRPr lang="en-GB" noProof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F1C8AF9-C275-4C01-AA66-B9462B46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4000" y="1214767"/>
            <a:ext cx="8064000" cy="779780"/>
          </a:xfrm>
        </p:spPr>
        <p:txBody>
          <a:bodyPr/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7B930E8-E4FD-4F3E-9F88-BCACC61949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4000" y="3238805"/>
            <a:ext cx="8064000" cy="576000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41ED0BBA-F65C-4313-BC2D-0C3D2A3E3595}"/>
              </a:ext>
            </a:extLst>
          </p:cNvPr>
          <p:cNvSpPr/>
          <p:nvPr userDrawn="1"/>
        </p:nvSpPr>
        <p:spPr>
          <a:xfrm>
            <a:off x="1504950" y="10932160"/>
            <a:ext cx="18599150" cy="377190"/>
          </a:xfrm>
          <a:custGeom>
            <a:avLst/>
            <a:gdLst/>
            <a:ahLst/>
            <a:cxnLst/>
            <a:rect l="l" t="t" r="r" b="b"/>
            <a:pathLst>
              <a:path w="18599150" h="377190">
                <a:moveTo>
                  <a:pt x="0" y="376951"/>
                </a:moveTo>
                <a:lnTo>
                  <a:pt x="18598763" y="376951"/>
                </a:lnTo>
                <a:lnTo>
                  <a:pt x="18598763" y="0"/>
                </a:lnTo>
                <a:lnTo>
                  <a:pt x="0" y="0"/>
                </a:lnTo>
                <a:lnTo>
                  <a:pt x="0" y="37695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870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252234FC-EAC8-49C9-96C6-C97E9B24697F}"/>
              </a:ext>
            </a:extLst>
          </p:cNvPr>
          <p:cNvSpPr/>
          <p:nvPr userDrawn="1"/>
        </p:nvSpPr>
        <p:spPr>
          <a:xfrm>
            <a:off x="0" y="0"/>
            <a:ext cx="10054800" cy="11309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07C0843B-763B-4DE9-B4E0-5C27FBD6A4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052049" y="0"/>
            <a:ext cx="10052039" cy="10932160"/>
          </a:xfrm>
          <a:prstGeom prst="rect">
            <a:avLst/>
          </a:prstGeom>
          <a:solidFill>
            <a:schemeClr val="bg1"/>
          </a:solidFill>
        </p:spPr>
        <p:txBody>
          <a:bodyPr lIns="72000" tIns="72000" rIns="72000" bIns="72000">
            <a:noAutofit/>
          </a:bodyPr>
          <a:lstStyle>
            <a:lvl1pPr marL="0" indent="0">
              <a:buFont typeface="Arial" panose="020B0604020202020204" pitchFamily="34" charset="0"/>
              <a:buNone/>
              <a:defRPr sz="2800"/>
            </a:lvl1pPr>
          </a:lstStyle>
          <a:p>
            <a:r>
              <a:rPr lang="en-GB" noProof="0"/>
              <a:t>Click on the icon to add a picture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GB" noProof="0" smtClean="0"/>
              <a:t>01/02/2022</a:t>
            </a:fld>
            <a:endParaRPr lang="en-GB" noProof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F1C8AF9-C275-4C01-AA66-B9462B46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4000" y="1214767"/>
            <a:ext cx="8064000" cy="779780"/>
          </a:xfrm>
        </p:spPr>
        <p:txBody>
          <a:bodyPr/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7B930E8-E4FD-4F3E-9F88-BCACC61949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4000" y="3238805"/>
            <a:ext cx="8064000" cy="576000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41ED0BBA-F65C-4313-BC2D-0C3D2A3E3595}"/>
              </a:ext>
            </a:extLst>
          </p:cNvPr>
          <p:cNvSpPr/>
          <p:nvPr userDrawn="1"/>
        </p:nvSpPr>
        <p:spPr>
          <a:xfrm>
            <a:off x="1504950" y="10932160"/>
            <a:ext cx="18599150" cy="377190"/>
          </a:xfrm>
          <a:custGeom>
            <a:avLst/>
            <a:gdLst/>
            <a:ahLst/>
            <a:cxnLst/>
            <a:rect l="l" t="t" r="r" b="b"/>
            <a:pathLst>
              <a:path w="18599150" h="377190">
                <a:moveTo>
                  <a:pt x="0" y="376951"/>
                </a:moveTo>
                <a:lnTo>
                  <a:pt x="18598763" y="376951"/>
                </a:lnTo>
                <a:lnTo>
                  <a:pt x="18598763" y="0"/>
                </a:lnTo>
                <a:lnTo>
                  <a:pt x="0" y="0"/>
                </a:lnTo>
                <a:lnTo>
                  <a:pt x="0" y="37695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GB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4000" y="1214767"/>
            <a:ext cx="17116100" cy="77978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defRPr sz="4950" b="1" i="0">
                <a:solidFill>
                  <a:srgbClr val="A6CE39"/>
                </a:solidFill>
                <a:latin typeface="Arial"/>
                <a:cs typeface="Arial"/>
              </a:defRPr>
            </a:lvl1pPr>
          </a:lstStyle>
          <a:p>
            <a:endParaRPr lang="en-GB" noProof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494001" y="10517696"/>
            <a:ext cx="46239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GB" noProof="0" smtClean="0"/>
              <a:pPr/>
              <a:t>01/02/2022</a:t>
            </a:fld>
            <a:endParaRPr lang="en-GB" noProof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986156" y="10517696"/>
            <a:ext cx="46239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E36A17A-8809-4827-B071-3FA16B672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4001" y="3898899"/>
            <a:ext cx="17116098" cy="57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0" r:id="rId2"/>
    <p:sldLayoutId id="2147483670" r:id="rId3"/>
    <p:sldLayoutId id="2147483707" r:id="rId4"/>
    <p:sldLayoutId id="2147483708" r:id="rId5"/>
    <p:sldLayoutId id="2147483662" r:id="rId6"/>
    <p:sldLayoutId id="2147483673" r:id="rId7"/>
    <p:sldLayoutId id="2147483672" r:id="rId8"/>
    <p:sldLayoutId id="2147483705" r:id="rId9"/>
    <p:sldLayoutId id="2147483675" r:id="rId10"/>
    <p:sldLayoutId id="2147483676" r:id="rId11"/>
    <p:sldLayoutId id="2147483677" r:id="rId12"/>
    <p:sldLayoutId id="2147483691" r:id="rId13"/>
    <p:sldLayoutId id="2147483690" r:id="rId14"/>
    <p:sldLayoutId id="2147483679" r:id="rId15"/>
    <p:sldLayoutId id="2147483681" r:id="rId16"/>
    <p:sldLayoutId id="2147483664" r:id="rId17"/>
    <p:sldLayoutId id="2147483706" r:id="rId18"/>
    <p:sldLayoutId id="2147483665" r:id="rId19"/>
    <p:sldLayoutId id="2147483688" r:id="rId20"/>
    <p:sldLayoutId id="2147483689" r:id="rId21"/>
    <p:sldLayoutId id="2147483693" r:id="rId22"/>
    <p:sldLayoutId id="2147483695" r:id="rId23"/>
  </p:sldLayoutIdLst>
  <p:txStyles>
    <p:titleStyle>
      <a:lvl1pPr eaLnBrk="1" hangingPunct="1">
        <a:defRPr sz="50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49263" indent="-449263" eaLnBrk="1" hangingPunct="1">
        <a:spcBef>
          <a:spcPts val="1600"/>
        </a:spcBef>
        <a:buFont typeface="Arial" panose="020B0604020202020204" pitchFamily="34" charset="0"/>
        <a:buChar char="•"/>
        <a:defRPr sz="3950" baseline="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355600" eaLnBrk="1" hangingPunct="1">
        <a:spcBef>
          <a:spcPts val="1600"/>
        </a:spcBef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eaLnBrk="1" hangingPunct="1">
        <a:spcBef>
          <a:spcPts val="1600"/>
        </a:spcBef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eaLnBrk="1" hangingPunct="1">
        <a:spcBef>
          <a:spcPts val="1600"/>
        </a:spcBef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eaLnBrk="1" hangingPunct="1">
        <a:spcBef>
          <a:spcPts val="1600"/>
        </a:spcBef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file:///\\fileserver.televic.com\fileserver\Quality\QA01-ISO-IRIS\4.%20Forms\FR_PRD_24_E_ErrorCodes.xlsx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492DA0-C037-49EA-91E1-A643BB113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998" y="1584000"/>
            <a:ext cx="6120000" cy="747897"/>
          </a:xfrm>
        </p:spPr>
        <p:txBody>
          <a:bodyPr/>
          <a:lstStyle/>
          <a:p>
            <a:r>
              <a:rPr lang="nl-BE" dirty="0"/>
              <a:t>Error codes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7D453D-7E27-41D8-891A-794BCAC5DA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JS </a:t>
            </a:r>
          </a:p>
          <a:p>
            <a:endParaRPr lang="nl-BE" dirty="0"/>
          </a:p>
          <a:p>
            <a:r>
              <a:rPr lang="nl-BE" dirty="0"/>
              <a:t>Version</a:t>
            </a:r>
            <a:r>
              <a:rPr lang="nl-BE"/>
              <a:t>: 2022/02/01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56425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93999" y="1213200"/>
            <a:ext cx="17116100" cy="779780"/>
          </a:xfrm>
        </p:spPr>
        <p:txBody>
          <a:bodyPr/>
          <a:lstStyle/>
          <a:p>
            <a:r>
              <a:rPr lang="nl-NL" dirty="0"/>
              <a:t>1300 - Part missing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B620B3EF-4420-4909-B963-CB96FBFE3A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3999" y="3219349"/>
            <a:ext cx="17991098" cy="6683797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/>
              <a:t>No sub </a:t>
            </a:r>
            <a:r>
              <a:rPr lang="nl-NL" sz="3200" dirty="0" err="1"/>
              <a:t>categories</a:t>
            </a:r>
            <a:endParaRPr lang="nl-NL" sz="3200" dirty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>
                <a:solidFill>
                  <a:srgbClr val="0070C0"/>
                </a:solidFill>
              </a:rPr>
              <a:t>E.g.:</a:t>
            </a:r>
          </a:p>
          <a:p>
            <a:pPr>
              <a:buFontTx/>
              <a:buChar char="-"/>
            </a:pPr>
            <a:r>
              <a:rPr lang="nl-NL" sz="3200" dirty="0">
                <a:solidFill>
                  <a:srgbClr val="0070C0"/>
                </a:solidFill>
              </a:rPr>
              <a:t>Jumper </a:t>
            </a:r>
            <a:r>
              <a:rPr lang="nl-NL" sz="3200" dirty="0" err="1">
                <a:solidFill>
                  <a:srgbClr val="0070C0"/>
                </a:solidFill>
              </a:rPr>
              <a:t>not</a:t>
            </a:r>
            <a:r>
              <a:rPr lang="nl-NL" sz="3200" dirty="0">
                <a:solidFill>
                  <a:srgbClr val="0070C0"/>
                </a:solidFill>
              </a:rPr>
              <a:t> </a:t>
            </a:r>
            <a:r>
              <a:rPr lang="nl-NL" sz="3200" dirty="0" err="1">
                <a:solidFill>
                  <a:srgbClr val="0070C0"/>
                </a:solidFill>
              </a:rPr>
              <a:t>placed</a:t>
            </a:r>
            <a:endParaRPr lang="nl-NL" sz="32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nl-NL" sz="3200" dirty="0" err="1">
                <a:solidFill>
                  <a:srgbClr val="0070C0"/>
                </a:solidFill>
              </a:rPr>
              <a:t>Parts</a:t>
            </a:r>
            <a:r>
              <a:rPr lang="nl-NL" sz="3200" dirty="0">
                <a:solidFill>
                  <a:srgbClr val="0070C0"/>
                </a:solidFill>
              </a:rPr>
              <a:t> </a:t>
            </a:r>
            <a:r>
              <a:rPr lang="nl-NL" sz="3200" dirty="0" err="1">
                <a:solidFill>
                  <a:srgbClr val="0070C0"/>
                </a:solidFill>
              </a:rPr>
              <a:t>that</a:t>
            </a:r>
            <a:r>
              <a:rPr lang="nl-NL" sz="3200" dirty="0">
                <a:solidFill>
                  <a:srgbClr val="0070C0"/>
                </a:solidFill>
              </a:rPr>
              <a:t> </a:t>
            </a:r>
            <a:r>
              <a:rPr lang="nl-NL" sz="3200" dirty="0" err="1">
                <a:solidFill>
                  <a:srgbClr val="0070C0"/>
                </a:solidFill>
              </a:rPr>
              <a:t>need</a:t>
            </a:r>
            <a:r>
              <a:rPr lang="nl-NL" sz="3200" dirty="0">
                <a:solidFill>
                  <a:srgbClr val="0070C0"/>
                </a:solidFill>
              </a:rPr>
              <a:t> </a:t>
            </a:r>
            <a:r>
              <a:rPr lang="nl-NL" sz="3200" dirty="0" err="1">
                <a:solidFill>
                  <a:srgbClr val="0070C0"/>
                </a:solidFill>
              </a:rPr>
              <a:t>to</a:t>
            </a:r>
            <a:r>
              <a:rPr lang="nl-NL" sz="3200" dirty="0">
                <a:solidFill>
                  <a:srgbClr val="0070C0"/>
                </a:solidFill>
              </a:rPr>
              <a:t> be </a:t>
            </a:r>
            <a:r>
              <a:rPr lang="nl-NL" sz="3200" dirty="0" err="1">
                <a:solidFill>
                  <a:srgbClr val="0070C0"/>
                </a:solidFill>
              </a:rPr>
              <a:t>delivered</a:t>
            </a:r>
            <a:r>
              <a:rPr lang="nl-NL" sz="3200" dirty="0">
                <a:solidFill>
                  <a:srgbClr val="0070C0"/>
                </a:solidFill>
              </a:rPr>
              <a:t> </a:t>
            </a:r>
            <a:r>
              <a:rPr lang="nl-NL" sz="3200" dirty="0" err="1">
                <a:solidFill>
                  <a:srgbClr val="0070C0"/>
                </a:solidFill>
              </a:rPr>
              <a:t>separately</a:t>
            </a:r>
            <a:r>
              <a:rPr lang="nl-NL" sz="3200" dirty="0">
                <a:solidFill>
                  <a:srgbClr val="0070C0"/>
                </a:solidFill>
              </a:rPr>
              <a:t> missing</a:t>
            </a:r>
          </a:p>
          <a:p>
            <a:pPr>
              <a:buFontTx/>
              <a:buChar char="-"/>
            </a:pPr>
            <a:r>
              <a:rPr lang="nl-NL" sz="3200" dirty="0">
                <a:solidFill>
                  <a:srgbClr val="0070C0"/>
                </a:solidFill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2003484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93999" y="1213200"/>
            <a:ext cx="17116100" cy="779780"/>
          </a:xfrm>
        </p:spPr>
        <p:txBody>
          <a:bodyPr/>
          <a:lstStyle/>
          <a:p>
            <a:r>
              <a:rPr lang="nl-NL" dirty="0"/>
              <a:t>1400 - SW/FW issue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E2B6286-E7DC-41C3-B700-5B7214F60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770454"/>
              </p:ext>
            </p:extLst>
          </p:nvPr>
        </p:nvGraphicFramePr>
        <p:xfrm>
          <a:off x="1493998" y="2558331"/>
          <a:ext cx="9998212" cy="779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92619">
                  <a:extLst>
                    <a:ext uri="{9D8B030D-6E8A-4147-A177-3AD203B41FA5}">
                      <a16:colId xmlns:a16="http://schemas.microsoft.com/office/drawing/2014/main" val="1808499345"/>
                    </a:ext>
                  </a:extLst>
                </a:gridCol>
                <a:gridCol w="2491668">
                  <a:extLst>
                    <a:ext uri="{9D8B030D-6E8A-4147-A177-3AD203B41FA5}">
                      <a16:colId xmlns:a16="http://schemas.microsoft.com/office/drawing/2014/main" val="659613663"/>
                    </a:ext>
                  </a:extLst>
                </a:gridCol>
                <a:gridCol w="1513925">
                  <a:extLst>
                    <a:ext uri="{9D8B030D-6E8A-4147-A177-3AD203B41FA5}">
                      <a16:colId xmlns:a16="http://schemas.microsoft.com/office/drawing/2014/main" val="3679903989"/>
                    </a:ext>
                  </a:extLst>
                </a:gridCol>
              </a:tblGrid>
              <a:tr h="38989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>
                          <a:effectLst/>
                          <a:latin typeface="+mj-lt"/>
                        </a:rPr>
                        <a:t>Program fault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>
                          <a:effectLst/>
                          <a:latin typeface="+mj-lt"/>
                        </a:rPr>
                        <a:t>1410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31496568"/>
                  </a:ext>
                </a:extLst>
              </a:tr>
              <a:tr h="38989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>
                          <a:effectLst/>
                          <a:latin typeface="+mj-lt"/>
                        </a:rPr>
                        <a:t>Update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>
                          <a:effectLst/>
                          <a:latin typeface="+mj-lt"/>
                        </a:rPr>
                        <a:t>1420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92071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771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93999" y="1213200"/>
            <a:ext cx="17116100" cy="779780"/>
          </a:xfrm>
        </p:spPr>
        <p:txBody>
          <a:bodyPr/>
          <a:lstStyle/>
          <a:p>
            <a:r>
              <a:rPr lang="nl-NL" dirty="0"/>
              <a:t>1500 - </a:t>
            </a:r>
            <a:r>
              <a:rPr lang="nl-NL" dirty="0" err="1"/>
              <a:t>Documentation</a:t>
            </a:r>
            <a:r>
              <a:rPr lang="nl-NL" dirty="0"/>
              <a:t> issue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3BE9035-F157-4DDF-A531-87A44923E3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91411"/>
              </p:ext>
            </p:extLst>
          </p:nvPr>
        </p:nvGraphicFramePr>
        <p:xfrm>
          <a:off x="1493998" y="2702347"/>
          <a:ext cx="14966765" cy="746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1428">
                  <a:extLst>
                    <a:ext uri="{9D8B030D-6E8A-4147-A177-3AD203B41FA5}">
                      <a16:colId xmlns:a16="http://schemas.microsoft.com/office/drawing/2014/main" val="4000443945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114308342"/>
                    </a:ext>
                  </a:extLst>
                </a:gridCol>
                <a:gridCol w="9505057">
                  <a:extLst>
                    <a:ext uri="{9D8B030D-6E8A-4147-A177-3AD203B41FA5}">
                      <a16:colId xmlns:a16="http://schemas.microsoft.com/office/drawing/2014/main" val="3787926767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Work</a:t>
                      </a:r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instruction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1501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E.g. E07, E15,.. incorrect or incomplete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61391318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74765170"/>
                  </a:ext>
                </a:extLst>
              </a:tr>
            </a:tbl>
          </a:graphicData>
        </a:graphic>
      </p:graphicFrame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F30042F9-E870-4F88-B17E-ECABE35F8A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3999" y="4934595"/>
            <a:ext cx="17991098" cy="4968551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>
                <a:solidFill>
                  <a:srgbClr val="0070C0"/>
                </a:solidFill>
              </a:rPr>
              <a:t>=&gt; </a:t>
            </a:r>
            <a:r>
              <a:rPr lang="nl-NL" sz="3200" dirty="0" err="1">
                <a:solidFill>
                  <a:srgbClr val="0070C0"/>
                </a:solidFill>
              </a:rPr>
              <a:t>Typically</a:t>
            </a:r>
            <a:r>
              <a:rPr lang="nl-NL" sz="3200" dirty="0">
                <a:solidFill>
                  <a:srgbClr val="0070C0"/>
                </a:solidFill>
              </a:rPr>
              <a:t> </a:t>
            </a:r>
            <a:r>
              <a:rPr lang="nl-NL" sz="3200" dirty="0" err="1">
                <a:solidFill>
                  <a:srgbClr val="0070C0"/>
                </a:solidFill>
              </a:rPr>
              <a:t>such</a:t>
            </a:r>
            <a:r>
              <a:rPr lang="nl-NL" sz="3200" dirty="0">
                <a:solidFill>
                  <a:srgbClr val="0070C0"/>
                </a:solidFill>
              </a:rPr>
              <a:t> </a:t>
            </a:r>
            <a:r>
              <a:rPr lang="nl-NL" sz="3200" dirty="0" err="1">
                <a:solidFill>
                  <a:srgbClr val="0070C0"/>
                </a:solidFill>
              </a:rPr>
              <a:t>NCR’s</a:t>
            </a:r>
            <a:r>
              <a:rPr lang="nl-NL" sz="3200" dirty="0">
                <a:solidFill>
                  <a:srgbClr val="0070C0"/>
                </a:solidFill>
              </a:rPr>
              <a:t> </a:t>
            </a:r>
            <a:r>
              <a:rPr lang="nl-NL" sz="3200" dirty="0" err="1">
                <a:solidFill>
                  <a:srgbClr val="0070C0"/>
                </a:solidFill>
              </a:rPr>
              <a:t>will</a:t>
            </a:r>
            <a:r>
              <a:rPr lang="nl-NL" sz="3200" dirty="0">
                <a:solidFill>
                  <a:srgbClr val="0070C0"/>
                </a:solidFill>
              </a:rPr>
              <a:t> </a:t>
            </a:r>
            <a:r>
              <a:rPr lang="nl-NL" sz="3200" dirty="0" err="1">
                <a:solidFill>
                  <a:srgbClr val="0070C0"/>
                </a:solidFill>
              </a:rPr>
              <a:t>not</a:t>
            </a:r>
            <a:r>
              <a:rPr lang="nl-NL" sz="3200" dirty="0">
                <a:solidFill>
                  <a:srgbClr val="0070C0"/>
                </a:solidFill>
              </a:rPr>
              <a:t> have </a:t>
            </a:r>
            <a:r>
              <a:rPr lang="nl-NL" sz="3200" dirty="0" err="1">
                <a:solidFill>
                  <a:srgbClr val="0070C0"/>
                </a:solidFill>
              </a:rPr>
              <a:t>the</a:t>
            </a:r>
            <a:r>
              <a:rPr lang="nl-NL" sz="3200" dirty="0">
                <a:solidFill>
                  <a:srgbClr val="0070C0"/>
                </a:solidFill>
              </a:rPr>
              <a:t> tag “</a:t>
            </a:r>
            <a:r>
              <a:rPr lang="nl-NL" sz="3200" dirty="0" err="1">
                <a:solidFill>
                  <a:srgbClr val="0070C0"/>
                </a:solidFill>
              </a:rPr>
              <a:t>Complaint</a:t>
            </a:r>
            <a:r>
              <a:rPr lang="nl-NL" sz="3200" dirty="0">
                <a:solidFill>
                  <a:srgbClr val="0070C0"/>
                </a:solidFill>
              </a:rPr>
              <a:t>” (</a:t>
            </a:r>
            <a:r>
              <a:rPr lang="nl-NL" sz="3200" dirty="0" err="1">
                <a:solidFill>
                  <a:srgbClr val="0070C0"/>
                </a:solidFill>
              </a:rPr>
              <a:t>and</a:t>
            </a:r>
            <a:r>
              <a:rPr lang="nl-NL" sz="3200" dirty="0">
                <a:solidFill>
                  <a:srgbClr val="0070C0"/>
                </a:solidFill>
              </a:rPr>
              <a:t> </a:t>
            </a:r>
            <a:r>
              <a:rPr lang="nl-NL" sz="3200" dirty="0" err="1">
                <a:solidFill>
                  <a:srgbClr val="0070C0"/>
                </a:solidFill>
              </a:rPr>
              <a:t>will</a:t>
            </a:r>
            <a:r>
              <a:rPr lang="nl-NL" sz="3200" dirty="0">
                <a:solidFill>
                  <a:srgbClr val="0070C0"/>
                </a:solidFill>
              </a:rPr>
              <a:t> </a:t>
            </a:r>
            <a:r>
              <a:rPr lang="nl-NL" sz="3200" dirty="0" err="1">
                <a:solidFill>
                  <a:srgbClr val="0070C0"/>
                </a:solidFill>
              </a:rPr>
              <a:t>not</a:t>
            </a:r>
            <a:r>
              <a:rPr lang="nl-NL" sz="3200" dirty="0">
                <a:solidFill>
                  <a:srgbClr val="0070C0"/>
                </a:solidFill>
              </a:rPr>
              <a:t> be sent </a:t>
            </a:r>
            <a:r>
              <a:rPr lang="nl-NL" sz="3200" dirty="0" err="1">
                <a:solidFill>
                  <a:srgbClr val="0070C0"/>
                </a:solidFill>
              </a:rPr>
              <a:t>to</a:t>
            </a:r>
            <a:r>
              <a:rPr lang="nl-NL" sz="3200" dirty="0">
                <a:solidFill>
                  <a:srgbClr val="0070C0"/>
                </a:solidFill>
              </a:rPr>
              <a:t> </a:t>
            </a:r>
            <a:r>
              <a:rPr lang="nl-NL" sz="3200" dirty="0" err="1">
                <a:solidFill>
                  <a:srgbClr val="0070C0"/>
                </a:solidFill>
              </a:rPr>
              <a:t>the</a:t>
            </a:r>
            <a:r>
              <a:rPr lang="nl-NL" sz="3200" dirty="0">
                <a:solidFill>
                  <a:srgbClr val="0070C0"/>
                </a:solidFill>
              </a:rPr>
              <a:t> </a:t>
            </a:r>
            <a:r>
              <a:rPr lang="nl-NL" sz="3200" dirty="0" err="1">
                <a:solidFill>
                  <a:srgbClr val="0070C0"/>
                </a:solidFill>
              </a:rPr>
              <a:t>supplier</a:t>
            </a:r>
            <a:r>
              <a:rPr lang="nl-NL" sz="3200" dirty="0">
                <a:solidFill>
                  <a:srgbClr val="0070C0"/>
                </a:solidFill>
              </a:rPr>
              <a:t>),</a:t>
            </a:r>
          </a:p>
          <a:p>
            <a:pPr marL="0" indent="0">
              <a:buNone/>
            </a:pPr>
            <a:r>
              <a:rPr lang="nl-NL" sz="3200" dirty="0">
                <a:solidFill>
                  <a:srgbClr val="0070C0"/>
                </a:solidFill>
              </a:rPr>
              <a:t>But </a:t>
            </a:r>
            <a:r>
              <a:rPr lang="nl-NL" sz="3200" dirty="0" err="1">
                <a:solidFill>
                  <a:srgbClr val="0070C0"/>
                </a:solidFill>
              </a:rPr>
              <a:t>will</a:t>
            </a:r>
            <a:r>
              <a:rPr lang="nl-NL" sz="3200" dirty="0">
                <a:solidFill>
                  <a:srgbClr val="0070C0"/>
                </a:solidFill>
              </a:rPr>
              <a:t> have </a:t>
            </a:r>
            <a:r>
              <a:rPr lang="nl-NL" sz="3200" dirty="0" err="1">
                <a:solidFill>
                  <a:srgbClr val="0070C0"/>
                </a:solidFill>
              </a:rPr>
              <a:t>the</a:t>
            </a:r>
            <a:r>
              <a:rPr lang="nl-NL" sz="3200" dirty="0">
                <a:solidFill>
                  <a:srgbClr val="0070C0"/>
                </a:solidFill>
              </a:rPr>
              <a:t> tag “Televic </a:t>
            </a:r>
            <a:r>
              <a:rPr lang="nl-NL" sz="3200" dirty="0" err="1">
                <a:solidFill>
                  <a:srgbClr val="0070C0"/>
                </a:solidFill>
              </a:rPr>
              <a:t>internal</a:t>
            </a:r>
            <a:r>
              <a:rPr lang="nl-NL" sz="3200" dirty="0">
                <a:solidFill>
                  <a:srgbClr val="0070C0"/>
                </a:solidFill>
              </a:rPr>
              <a:t>” </a:t>
            </a:r>
            <a:r>
              <a:rPr lang="nl-NL" sz="3200" dirty="0" err="1">
                <a:solidFill>
                  <a:srgbClr val="0070C0"/>
                </a:solidFill>
              </a:rPr>
              <a:t>so</a:t>
            </a:r>
            <a:r>
              <a:rPr lang="nl-NL" sz="3200" dirty="0">
                <a:solidFill>
                  <a:srgbClr val="0070C0"/>
                </a:solidFill>
              </a:rPr>
              <a:t> </a:t>
            </a:r>
            <a:r>
              <a:rPr lang="nl-NL" sz="3200" dirty="0" err="1">
                <a:solidFill>
                  <a:srgbClr val="0070C0"/>
                </a:solidFill>
              </a:rPr>
              <a:t>that</a:t>
            </a:r>
            <a:r>
              <a:rPr lang="nl-NL" sz="3200" dirty="0">
                <a:solidFill>
                  <a:srgbClr val="0070C0"/>
                </a:solidFill>
              </a:rPr>
              <a:t> </a:t>
            </a:r>
            <a:r>
              <a:rPr lang="nl-NL" sz="3200" dirty="0" err="1">
                <a:solidFill>
                  <a:srgbClr val="0070C0"/>
                </a:solidFill>
              </a:rPr>
              <a:t>they</a:t>
            </a:r>
            <a:r>
              <a:rPr lang="nl-NL" sz="3200" dirty="0">
                <a:solidFill>
                  <a:srgbClr val="0070C0"/>
                </a:solidFill>
              </a:rPr>
              <a:t> are </a:t>
            </a:r>
            <a:r>
              <a:rPr lang="nl-NL" sz="3200" dirty="0" err="1">
                <a:solidFill>
                  <a:srgbClr val="0070C0"/>
                </a:solidFill>
              </a:rPr>
              <a:t>followed</a:t>
            </a:r>
            <a:r>
              <a:rPr lang="nl-NL" sz="3200" dirty="0">
                <a:solidFill>
                  <a:srgbClr val="0070C0"/>
                </a:solidFill>
              </a:rPr>
              <a:t>-up </a:t>
            </a:r>
            <a:r>
              <a:rPr lang="nl-NL" sz="3200" dirty="0" err="1">
                <a:solidFill>
                  <a:srgbClr val="0070C0"/>
                </a:solidFill>
              </a:rPr>
              <a:t>internally</a:t>
            </a:r>
            <a:r>
              <a:rPr lang="nl-NL" sz="32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0246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93999" y="1213200"/>
            <a:ext cx="17116100" cy="779780"/>
          </a:xfrm>
        </p:spPr>
        <p:txBody>
          <a:bodyPr/>
          <a:lstStyle/>
          <a:p>
            <a:r>
              <a:rPr lang="nl-NL" dirty="0"/>
              <a:t>1600 - </a:t>
            </a:r>
            <a:r>
              <a:rPr lang="nl-NL" dirty="0" err="1"/>
              <a:t>Logistic</a:t>
            </a:r>
            <a:r>
              <a:rPr lang="nl-NL" dirty="0"/>
              <a:t> issue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FEBB721-9DB7-4820-B9E7-5B0CE7B81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860598"/>
              </p:ext>
            </p:extLst>
          </p:nvPr>
        </p:nvGraphicFramePr>
        <p:xfrm>
          <a:off x="1493999" y="2558331"/>
          <a:ext cx="18063108" cy="24241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29592">
                  <a:extLst>
                    <a:ext uri="{9D8B030D-6E8A-4147-A177-3AD203B41FA5}">
                      <a16:colId xmlns:a16="http://schemas.microsoft.com/office/drawing/2014/main" val="2576935419"/>
                    </a:ext>
                  </a:extLst>
                </a:gridCol>
                <a:gridCol w="1740227">
                  <a:extLst>
                    <a:ext uri="{9D8B030D-6E8A-4147-A177-3AD203B41FA5}">
                      <a16:colId xmlns:a16="http://schemas.microsoft.com/office/drawing/2014/main" val="3052407350"/>
                    </a:ext>
                  </a:extLst>
                </a:gridCol>
                <a:gridCol w="11593289">
                  <a:extLst>
                    <a:ext uri="{9D8B030D-6E8A-4147-A177-3AD203B41FA5}">
                      <a16:colId xmlns:a16="http://schemas.microsoft.com/office/drawing/2014/main" val="126883044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Wrong delivery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1610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E.g.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Manufacturer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Part Number (MPN) “BC5</a:t>
                      </a:r>
                      <a:r>
                        <a:rPr lang="nl-BE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4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7B”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ordered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, “BC5</a:t>
                      </a:r>
                      <a:r>
                        <a:rPr lang="nl-BE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7B” delivered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67611449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Wrong </a:t>
                      </a:r>
                      <a:r>
                        <a:rPr lang="nl-BE" sz="240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quantity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1611</a:t>
                      </a:r>
                      <a:endParaRPr lang="nl-BE" sz="24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17682791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Internal transport</a:t>
                      </a:r>
                      <a:endParaRPr lang="nl-BE" sz="2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1620</a:t>
                      </a:r>
                      <a:endParaRPr lang="nl-BE" sz="2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75470742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External transport</a:t>
                      </a:r>
                      <a:endParaRPr lang="nl-BE" sz="24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1630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E.g.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boxes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damaged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during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SEA/AIR shipment (by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forwarder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).  </a:t>
                      </a:r>
                    </a:p>
                    <a:p>
                      <a:pPr algn="l" fontAlgn="b"/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Should be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checked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by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Goods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Receipt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during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“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Acceptance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from carrier” process..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95120301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Packaging</a:t>
                      </a:r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not</a:t>
                      </a:r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correct/</a:t>
                      </a:r>
                      <a:r>
                        <a:rPr lang="nl-BE" sz="240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sufficient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1640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20869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103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93999" y="1213200"/>
            <a:ext cx="17116100" cy="779780"/>
          </a:xfrm>
        </p:spPr>
        <p:txBody>
          <a:bodyPr/>
          <a:lstStyle/>
          <a:p>
            <a:r>
              <a:rPr lang="nl-NL" dirty="0"/>
              <a:t>1700 - Label issue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61E2D8D-CBE1-4F49-BFEE-CDCD1E964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468109"/>
              </p:ext>
            </p:extLst>
          </p:nvPr>
        </p:nvGraphicFramePr>
        <p:xfrm>
          <a:off x="1493998" y="3045877"/>
          <a:ext cx="16838972" cy="763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9460">
                  <a:extLst>
                    <a:ext uri="{9D8B030D-6E8A-4147-A177-3AD203B41FA5}">
                      <a16:colId xmlns:a16="http://schemas.microsoft.com/office/drawing/2014/main" val="191411824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004119365"/>
                    </a:ext>
                  </a:extLst>
                </a:gridCol>
                <a:gridCol w="11665296">
                  <a:extLst>
                    <a:ext uri="{9D8B030D-6E8A-4147-A177-3AD203B41FA5}">
                      <a16:colId xmlns:a16="http://schemas.microsoft.com/office/drawing/2014/main" val="2901075526"/>
                    </a:ext>
                  </a:extLst>
                </a:gridCol>
              </a:tblGrid>
              <a:tr h="101858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Label missing</a:t>
                      </a:r>
                      <a:endParaRPr lang="nl-BE" sz="24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1710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57735457"/>
                  </a:ext>
                </a:extLst>
              </a:tr>
              <a:tr h="389890"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61203751"/>
                  </a:ext>
                </a:extLst>
              </a:tr>
            </a:tbl>
          </a:graphicData>
        </a:graphic>
      </p:graphicFrame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B8390194-A29D-457D-AC4E-ABA96F87C7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3999" y="4934595"/>
            <a:ext cx="17991098" cy="4968551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>
                <a:solidFill>
                  <a:srgbClr val="0070C0"/>
                </a:solidFill>
              </a:rPr>
              <a:t>E.g. label on wrong </a:t>
            </a:r>
            <a:r>
              <a:rPr lang="nl-NL" sz="2400" dirty="0" err="1">
                <a:solidFill>
                  <a:srgbClr val="0070C0"/>
                </a:solidFill>
              </a:rPr>
              <a:t>position</a:t>
            </a:r>
            <a:r>
              <a:rPr lang="nl-NL" sz="2400" dirty="0">
                <a:solidFill>
                  <a:srgbClr val="0070C0"/>
                </a:solidFill>
              </a:rPr>
              <a:t>: Take </a:t>
            </a:r>
            <a:r>
              <a:rPr lang="nl-NL" sz="2400" dirty="0" err="1">
                <a:solidFill>
                  <a:srgbClr val="0070C0"/>
                </a:solidFill>
              </a:rPr>
              <a:t>main</a:t>
            </a:r>
            <a:r>
              <a:rPr lang="nl-NL" sz="2400" dirty="0">
                <a:solidFill>
                  <a:srgbClr val="0070C0"/>
                </a:solidFill>
              </a:rPr>
              <a:t> </a:t>
            </a:r>
            <a:r>
              <a:rPr lang="nl-NL" sz="2400" dirty="0" err="1">
                <a:solidFill>
                  <a:srgbClr val="0070C0"/>
                </a:solidFill>
              </a:rPr>
              <a:t>category</a:t>
            </a:r>
            <a:r>
              <a:rPr lang="nl-NL" sz="2400" dirty="0">
                <a:solidFill>
                  <a:srgbClr val="0070C0"/>
                </a:solidFill>
              </a:rPr>
              <a:t> (1700 – Label issue)</a:t>
            </a:r>
          </a:p>
        </p:txBody>
      </p:sp>
    </p:spTree>
    <p:extLst>
      <p:ext uri="{BB962C8B-B14F-4D97-AF65-F5344CB8AC3E}">
        <p14:creationId xmlns:p14="http://schemas.microsoft.com/office/powerpoint/2010/main" val="4248644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93999" y="1213200"/>
            <a:ext cx="17116100" cy="779780"/>
          </a:xfrm>
        </p:spPr>
        <p:txBody>
          <a:bodyPr/>
          <a:lstStyle/>
          <a:p>
            <a:r>
              <a:rPr lang="nl-NL" dirty="0"/>
              <a:t>1800 - </a:t>
            </a:r>
            <a:r>
              <a:rPr lang="nl-NL" dirty="0" err="1"/>
              <a:t>Oxidation</a:t>
            </a:r>
            <a:r>
              <a:rPr lang="nl-NL" dirty="0"/>
              <a:t>, </a:t>
            </a:r>
            <a:r>
              <a:rPr lang="nl-NL" dirty="0" err="1"/>
              <a:t>Humidity</a:t>
            </a:r>
            <a:r>
              <a:rPr lang="nl-NL" dirty="0"/>
              <a:t> &amp; Liquid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E142DD2-7DB8-48E6-8CEF-9D9F64683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36219"/>
              </p:ext>
            </p:extLst>
          </p:nvPr>
        </p:nvGraphicFramePr>
        <p:xfrm>
          <a:off x="1526672" y="2774355"/>
          <a:ext cx="10397587" cy="12241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1992">
                  <a:extLst>
                    <a:ext uri="{9D8B030D-6E8A-4147-A177-3AD203B41FA5}">
                      <a16:colId xmlns:a16="http://schemas.microsoft.com/office/drawing/2014/main" val="3657637293"/>
                    </a:ext>
                  </a:extLst>
                </a:gridCol>
                <a:gridCol w="2591197">
                  <a:extLst>
                    <a:ext uri="{9D8B030D-6E8A-4147-A177-3AD203B41FA5}">
                      <a16:colId xmlns:a16="http://schemas.microsoft.com/office/drawing/2014/main" val="284968572"/>
                    </a:ext>
                  </a:extLst>
                </a:gridCol>
                <a:gridCol w="1574398">
                  <a:extLst>
                    <a:ext uri="{9D8B030D-6E8A-4147-A177-3AD203B41FA5}">
                      <a16:colId xmlns:a16="http://schemas.microsoft.com/office/drawing/2014/main" val="760120537"/>
                    </a:ext>
                  </a:extLst>
                </a:gridCol>
              </a:tblGrid>
              <a:tr h="408045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>
                          <a:effectLst/>
                          <a:latin typeface="+mj-lt"/>
                        </a:rPr>
                        <a:t>Water ingress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>
                          <a:effectLst/>
                          <a:latin typeface="+mj-lt"/>
                        </a:rPr>
                        <a:t>1801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47280495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>
                          <a:effectLst/>
                          <a:latin typeface="+mj-lt"/>
                        </a:rPr>
                        <a:t>Liquid damage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>
                          <a:effectLst/>
                          <a:latin typeface="+mj-lt"/>
                        </a:rPr>
                        <a:t>1802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64381728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>
                          <a:effectLst/>
                          <a:latin typeface="+mj-lt"/>
                        </a:rPr>
                        <a:t>Oxidation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 dirty="0">
                          <a:effectLst/>
                          <a:latin typeface="+mj-lt"/>
                        </a:rPr>
                        <a:t>1803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372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626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93999" y="1213200"/>
            <a:ext cx="17116100" cy="779780"/>
          </a:xfrm>
        </p:spPr>
        <p:txBody>
          <a:bodyPr/>
          <a:lstStyle/>
          <a:p>
            <a:r>
              <a:rPr lang="nl-NL" dirty="0"/>
              <a:t>1900 </a:t>
            </a:r>
            <a:r>
              <a:rPr lang="nl-NL" dirty="0" err="1"/>
              <a:t>Contamination</a:t>
            </a:r>
            <a:endParaRPr lang="nl-NL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BBDF452-184F-4554-BE74-1E1F49E4A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319552"/>
              </p:ext>
            </p:extLst>
          </p:nvPr>
        </p:nvGraphicFramePr>
        <p:xfrm>
          <a:off x="1699122" y="2630339"/>
          <a:ext cx="16910978" cy="746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0642">
                  <a:extLst>
                    <a:ext uri="{9D8B030D-6E8A-4147-A177-3AD203B41FA5}">
                      <a16:colId xmlns:a16="http://schemas.microsoft.com/office/drawing/2014/main" val="500113730"/>
                    </a:ext>
                  </a:extLst>
                </a:gridCol>
                <a:gridCol w="1738030">
                  <a:extLst>
                    <a:ext uri="{9D8B030D-6E8A-4147-A177-3AD203B41FA5}">
                      <a16:colId xmlns:a16="http://schemas.microsoft.com/office/drawing/2014/main" val="951221731"/>
                    </a:ext>
                  </a:extLst>
                </a:gridCol>
                <a:gridCol w="10862306">
                  <a:extLst>
                    <a:ext uri="{9D8B030D-6E8A-4147-A177-3AD203B41FA5}">
                      <a16:colId xmlns:a16="http://schemas.microsoft.com/office/drawing/2014/main" val="166799193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Foreign</a:t>
                      </a:r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objects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1901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E.g.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screw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“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loose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” in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housing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5026474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35497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318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93999" y="1213200"/>
            <a:ext cx="17116100" cy="779780"/>
          </a:xfrm>
        </p:spPr>
        <p:txBody>
          <a:bodyPr/>
          <a:lstStyle/>
          <a:p>
            <a:r>
              <a:rPr lang="nl-NL" dirty="0"/>
              <a:t>2000 - Version error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5CF2B4AD-EA77-4AC5-BF43-A108415299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3999" y="3219349"/>
            <a:ext cx="17991098" cy="6683797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/>
              <a:t>No sub </a:t>
            </a:r>
            <a:r>
              <a:rPr lang="nl-NL" sz="3200" dirty="0" err="1"/>
              <a:t>categories</a:t>
            </a:r>
            <a:endParaRPr lang="nl-NL" sz="3200" dirty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>
                <a:solidFill>
                  <a:srgbClr val="0070C0"/>
                </a:solidFill>
              </a:rPr>
              <a:t>E.g. </a:t>
            </a:r>
            <a:r>
              <a:rPr lang="nl-NL" sz="3200" dirty="0" err="1">
                <a:solidFill>
                  <a:srgbClr val="0070C0"/>
                </a:solidFill>
              </a:rPr>
              <a:t>RevLev</a:t>
            </a:r>
            <a:r>
              <a:rPr lang="nl-NL" sz="3200" dirty="0">
                <a:solidFill>
                  <a:srgbClr val="0070C0"/>
                </a:solidFill>
              </a:rPr>
              <a:t> (BOM) 1.03 </a:t>
            </a:r>
            <a:r>
              <a:rPr lang="nl-NL" sz="3200" dirty="0" err="1">
                <a:solidFill>
                  <a:srgbClr val="0070C0"/>
                </a:solidFill>
              </a:rPr>
              <a:t>ordered</a:t>
            </a:r>
            <a:r>
              <a:rPr lang="nl-NL" sz="3200" dirty="0">
                <a:solidFill>
                  <a:srgbClr val="0070C0"/>
                </a:solidFill>
              </a:rPr>
              <a:t> </a:t>
            </a:r>
            <a:r>
              <a:rPr lang="nl-NL" sz="3200" dirty="0" err="1">
                <a:solidFill>
                  <a:srgbClr val="0070C0"/>
                </a:solidFill>
              </a:rPr>
              <a:t>and</a:t>
            </a:r>
            <a:r>
              <a:rPr lang="nl-NL" sz="3200" dirty="0">
                <a:solidFill>
                  <a:srgbClr val="0070C0"/>
                </a:solidFill>
              </a:rPr>
              <a:t> </a:t>
            </a:r>
            <a:r>
              <a:rPr lang="nl-NL" sz="3200" dirty="0" err="1">
                <a:solidFill>
                  <a:srgbClr val="0070C0"/>
                </a:solidFill>
              </a:rPr>
              <a:t>RevLev</a:t>
            </a:r>
            <a:r>
              <a:rPr lang="nl-NL" sz="3200" dirty="0">
                <a:solidFill>
                  <a:srgbClr val="0070C0"/>
                </a:solidFill>
              </a:rPr>
              <a:t> (BOM) 1.02 </a:t>
            </a:r>
            <a:r>
              <a:rPr lang="nl-NL" sz="3200" dirty="0" err="1">
                <a:solidFill>
                  <a:srgbClr val="0070C0"/>
                </a:solidFill>
              </a:rPr>
              <a:t>delivered</a:t>
            </a:r>
            <a:r>
              <a:rPr lang="nl-NL" sz="32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9143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93999" y="1213200"/>
            <a:ext cx="17116100" cy="779780"/>
          </a:xfrm>
        </p:spPr>
        <p:txBody>
          <a:bodyPr/>
          <a:lstStyle/>
          <a:p>
            <a:r>
              <a:rPr lang="nl-NL" dirty="0"/>
              <a:t>3000 - Test system error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EADF7CE-F994-4AFC-A426-74F820AF2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214113"/>
              </p:ext>
            </p:extLst>
          </p:nvPr>
        </p:nvGraphicFramePr>
        <p:xfrm>
          <a:off x="1478958" y="2774355"/>
          <a:ext cx="10517307" cy="1008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03749">
                  <a:extLst>
                    <a:ext uri="{9D8B030D-6E8A-4147-A177-3AD203B41FA5}">
                      <a16:colId xmlns:a16="http://schemas.microsoft.com/office/drawing/2014/main" val="2044889558"/>
                    </a:ext>
                  </a:extLst>
                </a:gridCol>
                <a:gridCol w="2621032">
                  <a:extLst>
                    <a:ext uri="{9D8B030D-6E8A-4147-A177-3AD203B41FA5}">
                      <a16:colId xmlns:a16="http://schemas.microsoft.com/office/drawing/2014/main" val="1184012475"/>
                    </a:ext>
                  </a:extLst>
                </a:gridCol>
                <a:gridCol w="1592526">
                  <a:extLst>
                    <a:ext uri="{9D8B030D-6E8A-4147-A177-3AD203B41FA5}">
                      <a16:colId xmlns:a16="http://schemas.microsoft.com/office/drawing/2014/main" val="400968267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>
                          <a:effectLst/>
                          <a:latin typeface="+mj-lt"/>
                        </a:rPr>
                        <a:t>False reject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>
                          <a:effectLst/>
                          <a:latin typeface="+mj-lt"/>
                        </a:rPr>
                        <a:t>3001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1468691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22987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843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93999" y="1213200"/>
            <a:ext cx="17116100" cy="779780"/>
          </a:xfrm>
        </p:spPr>
        <p:txBody>
          <a:bodyPr/>
          <a:lstStyle/>
          <a:p>
            <a:r>
              <a:rPr lang="nl-NL" dirty="0"/>
              <a:t>8000 - </a:t>
            </a:r>
            <a:r>
              <a:rPr lang="nl-NL" dirty="0" err="1"/>
              <a:t>Replaced</a:t>
            </a:r>
            <a:r>
              <a:rPr lang="nl-NL" dirty="0"/>
              <a:t> out of </a:t>
            </a:r>
            <a:r>
              <a:rPr lang="nl-NL" dirty="0" err="1"/>
              <a:t>precaution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1493999" y="3219349"/>
            <a:ext cx="17991098" cy="6683797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/>
              <a:t>No sub </a:t>
            </a:r>
            <a:r>
              <a:rPr lang="nl-NL" sz="3200" dirty="0" err="1"/>
              <a:t>categories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845344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EED294-0811-4A81-B115-477153F11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 General</a:t>
            </a:r>
            <a:br>
              <a:rPr lang="nl-BE" dirty="0"/>
            </a:br>
            <a:r>
              <a:rPr lang="nl-BE" dirty="0"/>
              <a:t>2. How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find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correct Error Code?</a:t>
            </a:r>
            <a:br>
              <a:rPr lang="nl-BE" dirty="0"/>
            </a:br>
            <a:r>
              <a:rPr lang="nl-BE" dirty="0"/>
              <a:t>3. </a:t>
            </a:r>
            <a:r>
              <a:rPr lang="nl-BE" dirty="0" err="1"/>
              <a:t>Main</a:t>
            </a:r>
            <a:r>
              <a:rPr lang="nl-BE" dirty="0"/>
              <a:t> </a:t>
            </a:r>
            <a:r>
              <a:rPr lang="nl-BE" dirty="0" err="1"/>
              <a:t>categories</a:t>
            </a:r>
            <a:br>
              <a:rPr lang="nl-BE" dirty="0"/>
            </a:br>
            <a:r>
              <a:rPr lang="nl-BE" dirty="0"/>
              <a:t>4. Sub </a:t>
            </a:r>
            <a:r>
              <a:rPr lang="nl-BE" dirty="0" err="1"/>
              <a:t>categories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42152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93999" y="1213200"/>
            <a:ext cx="17116100" cy="779780"/>
          </a:xfrm>
        </p:spPr>
        <p:txBody>
          <a:bodyPr/>
          <a:lstStyle/>
          <a:p>
            <a:r>
              <a:rPr lang="nl-NL" dirty="0"/>
              <a:t>8100 - Retrofit on TLV </a:t>
            </a:r>
            <a:r>
              <a:rPr lang="nl-NL" dirty="0" err="1"/>
              <a:t>demand</a:t>
            </a:r>
            <a:endParaRPr lang="nl-NL" dirty="0"/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8EEC0C2-AF37-4702-BD2D-9DFD0FE4CE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3999" y="3219349"/>
            <a:ext cx="17991098" cy="6683797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/>
              <a:t>No sub </a:t>
            </a:r>
            <a:r>
              <a:rPr lang="nl-NL" sz="3200" dirty="0" err="1"/>
              <a:t>categories</a:t>
            </a:r>
            <a:endParaRPr lang="nl-NL" sz="3200" dirty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/>
              <a:t>E.g. </a:t>
            </a:r>
            <a:r>
              <a:rPr lang="nl-NL" sz="3200" dirty="0" err="1"/>
              <a:t>when</a:t>
            </a:r>
            <a:r>
              <a:rPr lang="nl-NL" sz="3200" dirty="0"/>
              <a:t> R&amp;D </a:t>
            </a:r>
            <a:r>
              <a:rPr lang="nl-NL" sz="3200" dirty="0" err="1"/>
              <a:t>decides</a:t>
            </a:r>
            <a:r>
              <a:rPr lang="nl-NL" sz="3200" dirty="0"/>
              <a:t> </a:t>
            </a:r>
            <a:r>
              <a:rPr lang="nl-NL" sz="3200" dirty="0" err="1"/>
              <a:t>to</a:t>
            </a:r>
            <a:r>
              <a:rPr lang="nl-NL" sz="3200" dirty="0"/>
              <a:t> </a:t>
            </a:r>
            <a:r>
              <a:rPr lang="nl-NL" sz="3200" dirty="0" err="1"/>
              <a:t>revise</a:t>
            </a:r>
            <a:r>
              <a:rPr lang="nl-NL" sz="3200" dirty="0"/>
              <a:t> (via </a:t>
            </a:r>
            <a:r>
              <a:rPr lang="nl-NL" sz="3200" dirty="0" err="1"/>
              <a:t>an</a:t>
            </a:r>
            <a:r>
              <a:rPr lang="nl-NL" sz="3200" dirty="0"/>
              <a:t> ECN) </a:t>
            </a:r>
            <a:r>
              <a:rPr lang="nl-NL" sz="3200" dirty="0" err="1"/>
              <a:t>the</a:t>
            </a:r>
            <a:r>
              <a:rPr lang="nl-NL" sz="3200" dirty="0"/>
              <a:t> part/product, e.g. </a:t>
            </a:r>
            <a:r>
              <a:rPr lang="nl-NL" sz="3200" dirty="0" err="1"/>
              <a:t>to</a:t>
            </a:r>
            <a:r>
              <a:rPr lang="nl-NL" sz="3200" dirty="0"/>
              <a:t> </a:t>
            </a:r>
            <a:r>
              <a:rPr lang="nl-NL" sz="3200" dirty="0" err="1"/>
              <a:t>add</a:t>
            </a:r>
            <a:r>
              <a:rPr lang="nl-NL" sz="3200" dirty="0"/>
              <a:t> a new feature.</a:t>
            </a:r>
          </a:p>
          <a:p>
            <a:pPr marL="0" indent="0">
              <a:buNone/>
            </a:pPr>
            <a:r>
              <a:rPr lang="nl-NL" sz="3200" dirty="0"/>
              <a:t>The </a:t>
            </a:r>
            <a:r>
              <a:rPr lang="nl-NL" sz="3200" dirty="0" err="1"/>
              <a:t>parts</a:t>
            </a:r>
            <a:r>
              <a:rPr lang="nl-NL" sz="3200" dirty="0"/>
              <a:t>/</a:t>
            </a:r>
            <a:r>
              <a:rPr lang="nl-NL" sz="3200" dirty="0" err="1"/>
              <a:t>products</a:t>
            </a:r>
            <a:r>
              <a:rPr lang="nl-NL" sz="3200" dirty="0"/>
              <a:t> </a:t>
            </a:r>
            <a:r>
              <a:rPr lang="nl-NL" sz="3200" dirty="0" err="1"/>
              <a:t>can</a:t>
            </a:r>
            <a:r>
              <a:rPr lang="nl-NL" sz="3200" dirty="0"/>
              <a:t> be </a:t>
            </a:r>
            <a:r>
              <a:rPr lang="nl-NL" sz="3200" dirty="0" err="1"/>
              <a:t>returned</a:t>
            </a:r>
            <a:r>
              <a:rPr lang="nl-NL" sz="3200" dirty="0"/>
              <a:t> </a:t>
            </a:r>
            <a:r>
              <a:rPr lang="nl-NL" sz="3200" dirty="0" err="1"/>
              <a:t>to</a:t>
            </a:r>
            <a:r>
              <a:rPr lang="nl-NL" sz="3200" dirty="0"/>
              <a:t> </a:t>
            </a:r>
            <a:r>
              <a:rPr lang="nl-NL" sz="3200" dirty="0" err="1"/>
              <a:t>the</a:t>
            </a:r>
            <a:r>
              <a:rPr lang="nl-NL" sz="3200" dirty="0"/>
              <a:t> </a:t>
            </a:r>
            <a:r>
              <a:rPr lang="nl-NL" sz="3200" dirty="0" err="1"/>
              <a:t>supplier</a:t>
            </a:r>
            <a:r>
              <a:rPr lang="nl-NL" sz="3200" dirty="0"/>
              <a:t> via a ticket “Request </a:t>
            </a:r>
            <a:r>
              <a:rPr lang="nl-NL" sz="3200" dirty="0" err="1"/>
              <a:t>for</a:t>
            </a:r>
            <a:r>
              <a:rPr lang="nl-NL" sz="3200" dirty="0"/>
              <a:t> </a:t>
            </a:r>
            <a:r>
              <a:rPr lang="nl-NL" sz="3200" dirty="0" err="1"/>
              <a:t>Rework</a:t>
            </a:r>
            <a:r>
              <a:rPr lang="nl-NL" sz="3200" dirty="0"/>
              <a:t>” </a:t>
            </a:r>
            <a:r>
              <a:rPr lang="nl-NL" sz="3200" dirty="0" err="1"/>
              <a:t>and</a:t>
            </a:r>
            <a:r>
              <a:rPr lang="nl-NL" sz="3200" dirty="0"/>
              <a:t> </a:t>
            </a:r>
            <a:r>
              <a:rPr lang="nl-NL" sz="3200" dirty="0" err="1"/>
              <a:t>above</a:t>
            </a:r>
            <a:r>
              <a:rPr lang="nl-NL" sz="3200" dirty="0"/>
              <a:t> </a:t>
            </a:r>
            <a:r>
              <a:rPr lang="nl-NL" sz="3200" i="1" dirty="0"/>
              <a:t>Error</a:t>
            </a:r>
            <a:r>
              <a:rPr lang="nl-NL" sz="3200" dirty="0"/>
              <a:t> code.</a:t>
            </a:r>
          </a:p>
        </p:txBody>
      </p:sp>
    </p:spTree>
    <p:extLst>
      <p:ext uri="{BB962C8B-B14F-4D97-AF65-F5344CB8AC3E}">
        <p14:creationId xmlns:p14="http://schemas.microsoft.com/office/powerpoint/2010/main" val="1844840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93999" y="1213200"/>
            <a:ext cx="17116100" cy="779780"/>
          </a:xfrm>
        </p:spPr>
        <p:txBody>
          <a:bodyPr/>
          <a:lstStyle/>
          <a:p>
            <a:r>
              <a:rPr lang="nl-NL" dirty="0"/>
              <a:t>9000 - Customer issue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D798027-0A3D-4003-AB4C-AFA0D23E1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199150"/>
              </p:ext>
            </p:extLst>
          </p:nvPr>
        </p:nvGraphicFramePr>
        <p:xfrm>
          <a:off x="1511066" y="2898691"/>
          <a:ext cx="17325961" cy="26587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8456">
                  <a:extLst>
                    <a:ext uri="{9D8B030D-6E8A-4147-A177-3AD203B41FA5}">
                      <a16:colId xmlns:a16="http://schemas.microsoft.com/office/drawing/2014/main" val="574092926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815733723"/>
                    </a:ext>
                  </a:extLst>
                </a:gridCol>
                <a:gridCol w="11521281">
                  <a:extLst>
                    <a:ext uri="{9D8B030D-6E8A-4147-A177-3AD203B41FA5}">
                      <a16:colId xmlns:a16="http://schemas.microsoft.com/office/drawing/2014/main" val="333802117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>
                          <a:effectLst/>
                          <a:latin typeface="+mj-lt"/>
                        </a:rPr>
                        <a:t>No failure found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 dirty="0">
                          <a:effectLst/>
                          <a:latin typeface="+mj-lt"/>
                        </a:rPr>
                        <a:t>9001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0915841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 err="1">
                          <a:effectLst/>
                          <a:latin typeface="+mj-lt"/>
                        </a:rPr>
                        <a:t>Vandalism</a:t>
                      </a:r>
                      <a:r>
                        <a:rPr lang="nl-BE" sz="2400" u="none" strike="noStrike" dirty="0">
                          <a:effectLst/>
                          <a:latin typeface="+mj-lt"/>
                        </a:rPr>
                        <a:t>/</a:t>
                      </a:r>
                      <a:r>
                        <a:rPr lang="nl-BE" sz="2400" u="none" strike="noStrike" dirty="0" err="1">
                          <a:effectLst/>
                          <a:latin typeface="+mj-lt"/>
                        </a:rPr>
                        <a:t>Misuse</a:t>
                      </a:r>
                      <a:r>
                        <a:rPr lang="nl-BE" sz="2400" u="none" strike="noStrike" dirty="0">
                          <a:effectLst/>
                          <a:latin typeface="+mj-lt"/>
                        </a:rPr>
                        <a:t>/</a:t>
                      </a:r>
                      <a:r>
                        <a:rPr lang="nl-BE" sz="2400" u="none" strike="noStrike" dirty="0" err="1">
                          <a:effectLst/>
                          <a:latin typeface="+mj-lt"/>
                        </a:rPr>
                        <a:t>Abuse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 dirty="0">
                          <a:effectLst/>
                          <a:latin typeface="+mj-lt"/>
                        </a:rPr>
                        <a:t>9002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18871829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 err="1">
                          <a:effectLst/>
                          <a:latin typeface="+mj-lt"/>
                        </a:rPr>
                        <a:t>Not</a:t>
                      </a:r>
                      <a:r>
                        <a:rPr lang="nl-BE" sz="2400" u="none" strike="noStrike" dirty="0">
                          <a:effectLst/>
                          <a:latin typeface="+mj-lt"/>
                        </a:rPr>
                        <a:t> made by Televic</a:t>
                      </a:r>
                    </a:p>
                    <a:p>
                      <a:pPr algn="l" fontAlgn="b"/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=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Not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delivered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by Televic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 dirty="0">
                          <a:effectLst/>
                          <a:latin typeface="+mj-lt"/>
                        </a:rPr>
                        <a:t>9003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failing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material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customer has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returned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under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RMA was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not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sold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/delivered by Televic (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another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supplier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sold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/delivered this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material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customer).</a:t>
                      </a:r>
                    </a:p>
                    <a:p>
                      <a:pPr algn="l" fontAlgn="b"/>
                      <a:r>
                        <a:rPr lang="nl-BE" sz="24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Note</a:t>
                      </a:r>
                      <a:r>
                        <a:rPr lang="nl-BE" sz="2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; </a:t>
                      </a:r>
                      <a:r>
                        <a:rPr lang="nl-BE" sz="24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don’t</a:t>
                      </a:r>
                      <a:r>
                        <a:rPr lang="nl-BE" sz="2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confuse with 3rd party </a:t>
                      </a:r>
                      <a:r>
                        <a:rPr lang="nl-BE" sz="24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materials</a:t>
                      </a:r>
                      <a:r>
                        <a:rPr lang="nl-BE" sz="2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which we </a:t>
                      </a:r>
                      <a:r>
                        <a:rPr lang="nl-BE" sz="24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buy</a:t>
                      </a:r>
                      <a:r>
                        <a:rPr lang="nl-BE" sz="2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&amp; </a:t>
                      </a:r>
                      <a:r>
                        <a:rPr lang="nl-BE" sz="24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sell</a:t>
                      </a:r>
                      <a:r>
                        <a:rPr lang="nl-BE" sz="2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directly</a:t>
                      </a:r>
                      <a:r>
                        <a:rPr lang="nl-BE" sz="2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to</a:t>
                      </a:r>
                      <a:r>
                        <a:rPr lang="nl-BE" sz="2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the</a:t>
                      </a:r>
                      <a:r>
                        <a:rPr lang="nl-BE" sz="2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customer.  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790966107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 err="1">
                          <a:effectLst/>
                          <a:latin typeface="+mj-lt"/>
                        </a:rPr>
                        <a:t>Damaged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 dirty="0">
                          <a:effectLst/>
                          <a:latin typeface="+mj-lt"/>
                        </a:rPr>
                        <a:t>9004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3879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978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93999" y="1213200"/>
            <a:ext cx="17116100" cy="779780"/>
          </a:xfrm>
        </p:spPr>
        <p:txBody>
          <a:bodyPr/>
          <a:lstStyle/>
          <a:p>
            <a:r>
              <a:rPr lang="nl-NL" dirty="0"/>
              <a:t>9100 - Retrofit on Client </a:t>
            </a:r>
            <a:r>
              <a:rPr lang="nl-NL" dirty="0" err="1"/>
              <a:t>demand</a:t>
            </a:r>
            <a:endParaRPr lang="nl-NL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9DA3813-55B8-4018-AA63-E1EE518DE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511253"/>
              </p:ext>
            </p:extLst>
          </p:nvPr>
        </p:nvGraphicFramePr>
        <p:xfrm>
          <a:off x="1478958" y="2702347"/>
          <a:ext cx="17502084" cy="1207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2572">
                  <a:extLst>
                    <a:ext uri="{9D8B030D-6E8A-4147-A177-3AD203B41FA5}">
                      <a16:colId xmlns:a16="http://schemas.microsoft.com/office/drawing/2014/main" val="3526020686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962765107"/>
                    </a:ext>
                  </a:extLst>
                </a:gridCol>
                <a:gridCol w="11449272">
                  <a:extLst>
                    <a:ext uri="{9D8B030D-6E8A-4147-A177-3AD203B41FA5}">
                      <a16:colId xmlns:a16="http://schemas.microsoft.com/office/drawing/2014/main" val="3129407422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 err="1">
                          <a:effectLst/>
                          <a:latin typeface="+mj-lt"/>
                        </a:rPr>
                        <a:t>Overhaul</a:t>
                      </a:r>
                      <a:r>
                        <a:rPr lang="nl-BE" sz="2400" u="none" strike="noStrike" dirty="0">
                          <a:effectLst/>
                          <a:latin typeface="+mj-lt"/>
                        </a:rPr>
                        <a:t> / Maintenance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 dirty="0">
                          <a:effectLst/>
                          <a:latin typeface="+mj-lt"/>
                        </a:rPr>
                        <a:t>9101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 TRA,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some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products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are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returned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regular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maintance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&amp;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preventive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replacement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of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parts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572761393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674400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905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93999" y="1213200"/>
            <a:ext cx="17116100" cy="779780"/>
          </a:xfrm>
        </p:spPr>
        <p:txBody>
          <a:bodyPr/>
          <a:lstStyle/>
          <a:p>
            <a:r>
              <a:rPr lang="nl-NL" dirty="0"/>
              <a:t>9900 - </a:t>
            </a:r>
            <a:r>
              <a:rPr lang="nl-NL" dirty="0" err="1"/>
              <a:t>Costs</a:t>
            </a:r>
            <a:r>
              <a:rPr lang="nl-NL" dirty="0"/>
              <a:t> </a:t>
            </a:r>
            <a:r>
              <a:rPr lang="nl-NL" dirty="0" err="1"/>
              <a:t>too</a:t>
            </a:r>
            <a:r>
              <a:rPr lang="nl-NL" dirty="0"/>
              <a:t> high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CD74139-38CA-44BF-BB5D-9C5CCA9F1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387017"/>
              </p:ext>
            </p:extLst>
          </p:nvPr>
        </p:nvGraphicFramePr>
        <p:xfrm>
          <a:off x="1498052" y="2558331"/>
          <a:ext cx="17338974" cy="54570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49742">
                  <a:extLst>
                    <a:ext uri="{9D8B030D-6E8A-4147-A177-3AD203B41FA5}">
                      <a16:colId xmlns:a16="http://schemas.microsoft.com/office/drawing/2014/main" val="1181583315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244160203"/>
                    </a:ext>
                  </a:extLst>
                </a:gridCol>
                <a:gridCol w="9217024">
                  <a:extLst>
                    <a:ext uri="{9D8B030D-6E8A-4147-A177-3AD203B41FA5}">
                      <a16:colId xmlns:a16="http://schemas.microsoft.com/office/drawing/2014/main" val="2564688513"/>
                    </a:ext>
                  </a:extLst>
                </a:gridCol>
              </a:tblGrid>
              <a:tr h="490721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 err="1">
                          <a:effectLst/>
                          <a:latin typeface="+mj-lt"/>
                        </a:rPr>
                        <a:t>Damaged</a:t>
                      </a:r>
                      <a:r>
                        <a:rPr lang="nl-BE" sz="2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nl-BE" sz="2400" u="none" strike="noStrike" dirty="0" err="1">
                          <a:effectLst/>
                          <a:latin typeface="+mj-lt"/>
                        </a:rPr>
                        <a:t>beyond</a:t>
                      </a:r>
                      <a:r>
                        <a:rPr lang="nl-BE" sz="2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nl-BE" sz="2400" u="none" strike="noStrike" dirty="0" err="1">
                          <a:effectLst/>
                          <a:latin typeface="+mj-lt"/>
                        </a:rPr>
                        <a:t>repair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 dirty="0">
                          <a:effectLst/>
                          <a:latin typeface="+mj-lt"/>
                        </a:rPr>
                        <a:t>9901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further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investigation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root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cause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will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be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done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</a:p>
                    <a:p>
                      <a:pPr algn="l" fontAlgn="b"/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as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cost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investigation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&gt;&gt;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cost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repair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368905613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>
                          <a:effectLst/>
                          <a:latin typeface="+mj-lt"/>
                        </a:rPr>
                        <a:t>Sealed product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 dirty="0">
                          <a:effectLst/>
                          <a:latin typeface="+mj-lt"/>
                        </a:rPr>
                        <a:t>9902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E.g. customer returns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materials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credit) which are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still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well sealed (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typically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THC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products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), and can be put back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into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stock without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verification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82637965"/>
                  </a:ext>
                </a:extLst>
              </a:tr>
              <a:tr h="9201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+mj-lt"/>
                        </a:rPr>
                        <a:t>Refused - In conflict with RMA procedure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 dirty="0">
                          <a:effectLst/>
                          <a:latin typeface="+mj-lt"/>
                        </a:rPr>
                        <a:t>9903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Refused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: E.g. customer returns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materials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credit)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saying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they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were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“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not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used”, however upon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receival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&amp; inspection, we notice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customer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actually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did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use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these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materials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774465861"/>
                  </a:ext>
                </a:extLst>
              </a:tr>
              <a:tr h="9201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+mj-lt"/>
                        </a:rPr>
                        <a:t>No standard product (special production)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 dirty="0">
                          <a:effectLst/>
                          <a:latin typeface="+mj-lt"/>
                        </a:rPr>
                        <a:t>9904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69202003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 err="1">
                          <a:effectLst/>
                          <a:latin typeface="+mj-lt"/>
                        </a:rPr>
                        <a:t>Fault</a:t>
                      </a:r>
                      <a:r>
                        <a:rPr lang="nl-BE" sz="2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nl-BE" sz="2400" u="none" strike="noStrike" dirty="0" err="1">
                          <a:effectLst/>
                          <a:latin typeface="+mj-lt"/>
                        </a:rPr>
                        <a:t>Unknown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 dirty="0">
                          <a:effectLst/>
                          <a:latin typeface="+mj-lt"/>
                        </a:rPr>
                        <a:t>9999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261315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583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General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1493999" y="3219349"/>
            <a:ext cx="17991098" cy="6683797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Root</a:t>
            </a:r>
            <a:r>
              <a:rPr lang="nl-NL" dirty="0"/>
              <a:t> document (</a:t>
            </a:r>
            <a:r>
              <a:rPr lang="nl-NL" dirty="0" err="1"/>
              <a:t>where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Error Codes are </a:t>
            </a:r>
            <a:r>
              <a:rPr lang="nl-NL" dirty="0" err="1"/>
              <a:t>defined</a:t>
            </a:r>
            <a:r>
              <a:rPr lang="nl-NL" dirty="0"/>
              <a:t>/</a:t>
            </a:r>
            <a:r>
              <a:rPr lang="nl-NL" dirty="0" err="1"/>
              <a:t>maintained</a:t>
            </a:r>
            <a:r>
              <a:rPr lang="nl-NL" dirty="0"/>
              <a:t>):</a:t>
            </a:r>
          </a:p>
          <a:p>
            <a:pPr marL="0" indent="0">
              <a:buNone/>
            </a:pPr>
            <a:r>
              <a:rPr lang="nl-NL" dirty="0">
                <a:hlinkClick r:id="rId2" action="ppaction://hlinkfile"/>
              </a:rPr>
              <a:t>FR_PRD_24_E_ErrorCodes.xlsx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3200" dirty="0"/>
              <a:t>These Error Codes </a:t>
            </a:r>
            <a:r>
              <a:rPr lang="nl-NL" sz="3200" dirty="0" err="1"/>
              <a:t>were</a:t>
            </a:r>
            <a:r>
              <a:rPr lang="nl-NL" sz="3200" dirty="0"/>
              <a:t> “</a:t>
            </a:r>
            <a:r>
              <a:rPr lang="nl-NL" sz="3200" dirty="0" err="1"/>
              <a:t>copied</a:t>
            </a:r>
            <a:r>
              <a:rPr lang="nl-NL" sz="3200" dirty="0"/>
              <a:t>” </a:t>
            </a:r>
            <a:r>
              <a:rPr lang="nl-NL" sz="3200" dirty="0" err="1"/>
              <a:t>to</a:t>
            </a:r>
            <a:r>
              <a:rPr lang="nl-NL" sz="3200" dirty="0"/>
              <a:t>:</a:t>
            </a:r>
          </a:p>
          <a:p>
            <a:pPr lvl="1">
              <a:buFontTx/>
              <a:buChar char="-"/>
            </a:pPr>
            <a:r>
              <a:rPr lang="nl-NL" sz="2400" dirty="0"/>
              <a:t>SQM</a:t>
            </a:r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 (jitbit-sqmtool.televic.com)</a:t>
            </a:r>
          </a:p>
          <a:p>
            <a:pPr lvl="1">
              <a:buFontTx/>
              <a:buChar char="-"/>
            </a:pPr>
            <a:r>
              <a:rPr lang="nl-NL" sz="2400" dirty="0"/>
              <a:t>DQM</a:t>
            </a:r>
            <a:r>
              <a:rPr lang="nl-NL" dirty="0"/>
              <a:t> </a:t>
            </a:r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(dqm.televic.com)</a:t>
            </a:r>
          </a:p>
          <a:p>
            <a:pPr lvl="1">
              <a:buFontTx/>
              <a:buChar char="-"/>
            </a:pPr>
            <a:r>
              <a:rPr lang="nl-NL" sz="2400" dirty="0" err="1"/>
              <a:t>Internal</a:t>
            </a:r>
            <a:r>
              <a:rPr lang="nl-NL" sz="2400" dirty="0"/>
              <a:t> </a:t>
            </a:r>
            <a:r>
              <a:rPr lang="nl-NL" sz="2400" dirty="0" err="1"/>
              <a:t>repair</a:t>
            </a:r>
            <a:r>
              <a:rPr lang="nl-NL" sz="2400" dirty="0"/>
              <a:t> </a:t>
            </a:r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(S:\Quality\PQ04-Internal_repair, Excel file </a:t>
            </a:r>
            <a:r>
              <a:rPr lang="nl-NL" sz="2400" dirty="0" err="1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 TCS, THC </a:t>
            </a:r>
            <a:r>
              <a:rPr lang="nl-NL" sz="2400" dirty="0" err="1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 TRA)</a:t>
            </a:r>
          </a:p>
          <a:p>
            <a:pPr lvl="1">
              <a:buFontTx/>
              <a:buChar char="-"/>
            </a:pPr>
            <a:r>
              <a:rPr lang="nl-NL" sz="2400" dirty="0"/>
              <a:t>Label tool </a:t>
            </a:r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(template </a:t>
            </a:r>
            <a:r>
              <a:rPr lang="nl-NL" sz="2400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2400" dirty="0" err="1">
                <a:solidFill>
                  <a:schemeClr val="bg1">
                    <a:lumMod val="50000"/>
                  </a:schemeClr>
                </a:solidFill>
              </a:rPr>
              <a:t>printing</a:t>
            </a:r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 “Non-Conform” labels)</a:t>
            </a:r>
          </a:p>
          <a:p>
            <a:pPr marL="0" indent="0">
              <a:buNone/>
            </a:pPr>
            <a:r>
              <a:rPr lang="nl-NL" sz="3200" dirty="0" err="1"/>
              <a:t>And</a:t>
            </a:r>
            <a:r>
              <a:rPr lang="nl-NL" sz="3200" dirty="0"/>
              <a:t> </a:t>
            </a:r>
            <a:r>
              <a:rPr lang="nl-NL" sz="3200" dirty="0" err="1"/>
              <a:t>need</a:t>
            </a:r>
            <a:r>
              <a:rPr lang="nl-NL" sz="3200" dirty="0"/>
              <a:t> </a:t>
            </a:r>
            <a:r>
              <a:rPr lang="nl-NL" sz="3200" dirty="0" err="1"/>
              <a:t>to</a:t>
            </a:r>
            <a:r>
              <a:rPr lang="nl-NL" sz="3200" dirty="0"/>
              <a:t> be </a:t>
            </a:r>
            <a:r>
              <a:rPr lang="nl-NL" sz="3200" dirty="0" err="1"/>
              <a:t>maintained</a:t>
            </a:r>
            <a:r>
              <a:rPr lang="nl-NL" sz="3200" dirty="0"/>
              <a:t> </a:t>
            </a:r>
            <a:r>
              <a:rPr lang="nl-NL" sz="3200" dirty="0" err="1"/>
              <a:t>there</a:t>
            </a:r>
            <a:r>
              <a:rPr lang="nl-NL" sz="3200" dirty="0"/>
              <a:t> “</a:t>
            </a:r>
            <a:r>
              <a:rPr lang="nl-NL" sz="3200" dirty="0" err="1"/>
              <a:t>asynchronously</a:t>
            </a:r>
            <a:r>
              <a:rPr lang="nl-NL" sz="3200" dirty="0"/>
              <a:t>” </a:t>
            </a:r>
            <a:r>
              <a:rPr lang="nl-NL" sz="3200" dirty="0" err="1"/>
              <a:t>to</a:t>
            </a:r>
            <a:r>
              <a:rPr lang="nl-NL" sz="3200" dirty="0"/>
              <a:t> keep </a:t>
            </a:r>
            <a:r>
              <a:rPr lang="nl-NL" sz="3200" dirty="0" err="1"/>
              <a:t>synchronisation</a:t>
            </a:r>
            <a:r>
              <a:rPr lang="nl-NL" sz="3200" dirty="0"/>
              <a:t> </a:t>
            </a:r>
            <a:r>
              <a:rPr lang="nl-NL" sz="3200" dirty="0" err="1"/>
              <a:t>with</a:t>
            </a:r>
            <a:r>
              <a:rPr lang="nl-NL" sz="3200" dirty="0"/>
              <a:t> FR_PRD_24.</a:t>
            </a:r>
          </a:p>
        </p:txBody>
      </p:sp>
    </p:spTree>
    <p:extLst>
      <p:ext uri="{BB962C8B-B14F-4D97-AF65-F5344CB8AC3E}">
        <p14:creationId xmlns:p14="http://schemas.microsoft.com/office/powerpoint/2010/main" val="922925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How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find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correct Error Code?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1493999" y="3219349"/>
            <a:ext cx="17991098" cy="668379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What is the </a:t>
            </a:r>
            <a:r>
              <a:rPr lang="en-US" sz="3200" b="1" u="sng" dirty="0"/>
              <a:t>root cause</a:t>
            </a:r>
            <a:r>
              <a:rPr lang="en-US" sz="3200" b="1" dirty="0"/>
              <a:t> </a:t>
            </a:r>
            <a:r>
              <a:rPr lang="en-US" sz="3200" dirty="0"/>
              <a:t>of the failure? </a:t>
            </a:r>
          </a:p>
          <a:p>
            <a:pPr marL="0" indent="0">
              <a:buNone/>
            </a:pPr>
            <a:r>
              <a:rPr lang="en-US" sz="3200" dirty="0"/>
              <a:t>	=&gt; Find the corresponding “Main category”</a:t>
            </a:r>
          </a:p>
          <a:p>
            <a:pPr marL="0" indent="0">
              <a:buNone/>
            </a:pPr>
            <a:r>
              <a:rPr lang="en-US" sz="3200" dirty="0"/>
              <a:t>		=&gt; Find the specific “Sub category”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If you can cannot define a “Sub category”, use the “Main category”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904188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</a:t>
            </a:r>
            <a:r>
              <a:rPr lang="nl-NL" dirty="0" err="1"/>
              <a:t>Main</a:t>
            </a:r>
            <a:r>
              <a:rPr lang="nl-NL" dirty="0"/>
              <a:t> </a:t>
            </a:r>
            <a:r>
              <a:rPr lang="nl-NL" dirty="0" err="1"/>
              <a:t>categories</a:t>
            </a:r>
            <a:endParaRPr lang="nl-NL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6A52682-5BF6-4807-A2AF-971A9AD0A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328356"/>
              </p:ext>
            </p:extLst>
          </p:nvPr>
        </p:nvGraphicFramePr>
        <p:xfrm>
          <a:off x="2203178" y="2486323"/>
          <a:ext cx="9505056" cy="8136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62490">
                  <a:extLst>
                    <a:ext uri="{9D8B030D-6E8A-4147-A177-3AD203B41FA5}">
                      <a16:colId xmlns:a16="http://schemas.microsoft.com/office/drawing/2014/main" val="1886791404"/>
                    </a:ext>
                  </a:extLst>
                </a:gridCol>
                <a:gridCol w="2742566">
                  <a:extLst>
                    <a:ext uri="{9D8B030D-6E8A-4147-A177-3AD203B41FA5}">
                      <a16:colId xmlns:a16="http://schemas.microsoft.com/office/drawing/2014/main" val="2923151917"/>
                    </a:ext>
                  </a:extLst>
                </a:gridCol>
              </a:tblGrid>
              <a:tr h="45205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1" u="none" strike="noStrike" dirty="0" err="1">
                          <a:effectLst/>
                        </a:rPr>
                        <a:t>Main</a:t>
                      </a:r>
                      <a:r>
                        <a:rPr lang="nl-BE" sz="2400" b="1" u="none" strike="noStrike" dirty="0">
                          <a:effectLst/>
                        </a:rPr>
                        <a:t> </a:t>
                      </a:r>
                      <a:r>
                        <a:rPr lang="nl-BE" sz="2400" b="1" u="none" strike="noStrike" dirty="0" err="1">
                          <a:effectLst/>
                        </a:rPr>
                        <a:t>category</a:t>
                      </a:r>
                      <a:endParaRPr lang="nl-B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b="1" u="none" strike="noStrike" dirty="0" err="1">
                          <a:effectLst/>
                        </a:rPr>
                        <a:t>Main</a:t>
                      </a:r>
                      <a:r>
                        <a:rPr lang="nl-BE" sz="2400" b="1" u="none" strike="noStrike" dirty="0">
                          <a:effectLst/>
                        </a:rPr>
                        <a:t> code</a:t>
                      </a:r>
                      <a:endParaRPr lang="nl-B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92738219"/>
                  </a:ext>
                </a:extLst>
              </a:tr>
              <a:tr h="45205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>
                          <a:solidFill>
                            <a:srgbClr val="0070C0"/>
                          </a:solidFill>
                          <a:effectLst/>
                        </a:rPr>
                        <a:t>Component issue</a:t>
                      </a:r>
                      <a:endParaRPr lang="nl-BE" sz="24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1000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4576654"/>
                  </a:ext>
                </a:extLst>
              </a:tr>
              <a:tr h="45205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>
                          <a:solidFill>
                            <a:srgbClr val="0070C0"/>
                          </a:solidFill>
                          <a:effectLst/>
                        </a:rPr>
                        <a:t>Mechanical issue</a:t>
                      </a:r>
                      <a:endParaRPr lang="nl-BE" sz="24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1100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5832369"/>
                  </a:ext>
                </a:extLst>
              </a:tr>
              <a:tr h="45205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>
                          <a:solidFill>
                            <a:srgbClr val="0070C0"/>
                          </a:solidFill>
                          <a:effectLst/>
                        </a:rPr>
                        <a:t>Assembly issue</a:t>
                      </a:r>
                      <a:endParaRPr lang="nl-BE" sz="24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1200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6036839"/>
                  </a:ext>
                </a:extLst>
              </a:tr>
              <a:tr h="45205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>
                          <a:solidFill>
                            <a:srgbClr val="0070C0"/>
                          </a:solidFill>
                          <a:effectLst/>
                        </a:rPr>
                        <a:t>Part missing</a:t>
                      </a:r>
                      <a:endParaRPr lang="nl-BE" sz="24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>
                          <a:solidFill>
                            <a:srgbClr val="0070C0"/>
                          </a:solidFill>
                          <a:effectLst/>
                        </a:rPr>
                        <a:t>1300</a:t>
                      </a:r>
                      <a:endParaRPr lang="nl-BE" sz="24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16617017"/>
                  </a:ext>
                </a:extLst>
              </a:tr>
              <a:tr h="45205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>
                          <a:solidFill>
                            <a:srgbClr val="0070C0"/>
                          </a:solidFill>
                          <a:effectLst/>
                        </a:rPr>
                        <a:t>SW/FW issue</a:t>
                      </a:r>
                      <a:endParaRPr lang="nl-BE" sz="24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>
                          <a:solidFill>
                            <a:srgbClr val="0070C0"/>
                          </a:solidFill>
                          <a:effectLst/>
                        </a:rPr>
                        <a:t>1400</a:t>
                      </a:r>
                      <a:endParaRPr lang="nl-BE" sz="24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93718225"/>
                  </a:ext>
                </a:extLst>
              </a:tr>
              <a:tr h="45205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>
                          <a:solidFill>
                            <a:srgbClr val="0070C0"/>
                          </a:solidFill>
                          <a:effectLst/>
                        </a:rPr>
                        <a:t>Documentation issue</a:t>
                      </a:r>
                      <a:endParaRPr lang="nl-BE" sz="24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>
                          <a:solidFill>
                            <a:srgbClr val="0070C0"/>
                          </a:solidFill>
                          <a:effectLst/>
                        </a:rPr>
                        <a:t>1500</a:t>
                      </a:r>
                      <a:endParaRPr lang="nl-BE" sz="24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78608520"/>
                  </a:ext>
                </a:extLst>
              </a:tr>
              <a:tr h="45205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Logistic</a:t>
                      </a:r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issue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>
                          <a:solidFill>
                            <a:srgbClr val="0070C0"/>
                          </a:solidFill>
                          <a:effectLst/>
                        </a:rPr>
                        <a:t>1600</a:t>
                      </a:r>
                      <a:endParaRPr lang="nl-BE" sz="24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2141431"/>
                  </a:ext>
                </a:extLst>
              </a:tr>
              <a:tr h="45205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>
                          <a:solidFill>
                            <a:srgbClr val="0070C0"/>
                          </a:solidFill>
                          <a:effectLst/>
                        </a:rPr>
                        <a:t>Label issue</a:t>
                      </a:r>
                      <a:endParaRPr lang="nl-BE" sz="24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>
                          <a:solidFill>
                            <a:srgbClr val="0070C0"/>
                          </a:solidFill>
                          <a:effectLst/>
                        </a:rPr>
                        <a:t>1700</a:t>
                      </a:r>
                      <a:endParaRPr lang="nl-BE" sz="24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99458823"/>
                  </a:ext>
                </a:extLst>
              </a:tr>
              <a:tr h="45205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>
                          <a:solidFill>
                            <a:srgbClr val="0070C0"/>
                          </a:solidFill>
                          <a:effectLst/>
                        </a:rPr>
                        <a:t>Oxidation, Humidity &amp; Liquid</a:t>
                      </a:r>
                      <a:endParaRPr lang="nl-BE" sz="24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>
                          <a:solidFill>
                            <a:srgbClr val="0070C0"/>
                          </a:solidFill>
                          <a:effectLst/>
                        </a:rPr>
                        <a:t>1800</a:t>
                      </a:r>
                      <a:endParaRPr lang="nl-BE" sz="24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96584773"/>
                  </a:ext>
                </a:extLst>
              </a:tr>
              <a:tr h="45205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>
                          <a:solidFill>
                            <a:srgbClr val="0070C0"/>
                          </a:solidFill>
                          <a:effectLst/>
                        </a:rPr>
                        <a:t>Contamination</a:t>
                      </a:r>
                      <a:endParaRPr lang="nl-BE" sz="24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>
                          <a:solidFill>
                            <a:srgbClr val="0070C0"/>
                          </a:solidFill>
                          <a:effectLst/>
                        </a:rPr>
                        <a:t>1900</a:t>
                      </a:r>
                      <a:endParaRPr lang="nl-BE" sz="24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29919275"/>
                  </a:ext>
                </a:extLst>
              </a:tr>
              <a:tr h="45205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>
                          <a:solidFill>
                            <a:srgbClr val="0070C0"/>
                          </a:solidFill>
                          <a:effectLst/>
                        </a:rPr>
                        <a:t>Version error</a:t>
                      </a:r>
                      <a:endParaRPr lang="nl-BE" sz="24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2000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63046252"/>
                  </a:ext>
                </a:extLst>
              </a:tr>
              <a:tr h="45205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>
                          <a:effectLst/>
                        </a:rPr>
                        <a:t>Test system issue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>
                          <a:effectLst/>
                        </a:rPr>
                        <a:t>3000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37936259"/>
                  </a:ext>
                </a:extLst>
              </a:tr>
              <a:tr h="45205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>
                          <a:effectLst/>
                        </a:rPr>
                        <a:t>Replaced out of precaution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>
                          <a:effectLst/>
                        </a:rPr>
                        <a:t>8000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7088563"/>
                  </a:ext>
                </a:extLst>
              </a:tr>
              <a:tr h="45205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>
                          <a:effectLst/>
                        </a:rPr>
                        <a:t>Retrofit on TLV demand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>
                          <a:effectLst/>
                        </a:rPr>
                        <a:t>8100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80361569"/>
                  </a:ext>
                </a:extLst>
              </a:tr>
              <a:tr h="45205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>
                          <a:effectLst/>
                        </a:rPr>
                        <a:t>Customer issue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>
                          <a:effectLst/>
                        </a:rPr>
                        <a:t>9000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51041126"/>
                  </a:ext>
                </a:extLst>
              </a:tr>
              <a:tr h="45205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>
                          <a:effectLst/>
                        </a:rPr>
                        <a:t>Retrofit on Client demand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>
                          <a:effectLst/>
                        </a:rPr>
                        <a:t>9100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45515401"/>
                  </a:ext>
                </a:extLst>
              </a:tr>
              <a:tr h="45205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>
                          <a:effectLst/>
                        </a:rPr>
                        <a:t>Costs too high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 dirty="0">
                          <a:effectLst/>
                        </a:rPr>
                        <a:t>9900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7335376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D72A7D4-DA17-4E47-9175-1CE89BC8A876}"/>
              </a:ext>
            </a:extLst>
          </p:cNvPr>
          <p:cNvSpPr txBox="1"/>
          <p:nvPr/>
        </p:nvSpPr>
        <p:spPr>
          <a:xfrm>
            <a:off x="8971930" y="1408654"/>
            <a:ext cx="1022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rgbClr val="0070C0"/>
                </a:solidFill>
              </a:rPr>
              <a:t>These are </a:t>
            </a:r>
            <a:r>
              <a:rPr lang="nl-BE" sz="2400" dirty="0" err="1">
                <a:solidFill>
                  <a:srgbClr val="0070C0"/>
                </a:solidFill>
              </a:rPr>
              <a:t>typically</a:t>
            </a:r>
            <a:r>
              <a:rPr lang="nl-BE" sz="2400" dirty="0">
                <a:solidFill>
                  <a:srgbClr val="0070C0"/>
                </a:solidFill>
              </a:rPr>
              <a:t> </a:t>
            </a:r>
            <a:r>
              <a:rPr lang="nl-BE" sz="2400" dirty="0" err="1">
                <a:solidFill>
                  <a:srgbClr val="0070C0"/>
                </a:solidFill>
              </a:rPr>
              <a:t>reported</a:t>
            </a:r>
            <a:r>
              <a:rPr lang="nl-BE" sz="2400" dirty="0">
                <a:solidFill>
                  <a:srgbClr val="0070C0"/>
                </a:solidFill>
              </a:rPr>
              <a:t> </a:t>
            </a:r>
            <a:r>
              <a:rPr lang="nl-BE" sz="2400" dirty="0" err="1">
                <a:solidFill>
                  <a:srgbClr val="0070C0"/>
                </a:solidFill>
              </a:rPr>
              <a:t>during</a:t>
            </a:r>
            <a:r>
              <a:rPr lang="nl-BE" sz="2400" dirty="0">
                <a:solidFill>
                  <a:srgbClr val="0070C0"/>
                </a:solidFill>
              </a:rPr>
              <a:t> Incoming Inspection.</a:t>
            </a:r>
          </a:p>
        </p:txBody>
      </p:sp>
    </p:spTree>
    <p:extLst>
      <p:ext uri="{BB962C8B-B14F-4D97-AF65-F5344CB8AC3E}">
        <p14:creationId xmlns:p14="http://schemas.microsoft.com/office/powerpoint/2010/main" val="146499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93999" y="1213200"/>
            <a:ext cx="17116100" cy="779780"/>
          </a:xfrm>
        </p:spPr>
        <p:txBody>
          <a:bodyPr/>
          <a:lstStyle/>
          <a:p>
            <a:r>
              <a:rPr lang="nl-NL" dirty="0"/>
              <a:t>4. Sub </a:t>
            </a:r>
            <a:r>
              <a:rPr lang="nl-NL" dirty="0" err="1"/>
              <a:t>categories</a:t>
            </a:r>
            <a:endParaRPr lang="nl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894B0-00C1-42AB-BB98-0D5F936D75D8}"/>
              </a:ext>
            </a:extLst>
          </p:cNvPr>
          <p:cNvSpPr txBox="1"/>
          <p:nvPr/>
        </p:nvSpPr>
        <p:spPr>
          <a:xfrm>
            <a:off x="1481491" y="2558331"/>
            <a:ext cx="10051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2400" dirty="0">
                <a:solidFill>
                  <a:srgbClr val="0070C0"/>
                </a:solidFill>
              </a:rPr>
              <a:t>In blue, </a:t>
            </a:r>
            <a:r>
              <a:rPr lang="nl-BE" sz="2400" dirty="0" err="1">
                <a:solidFill>
                  <a:srgbClr val="0070C0"/>
                </a:solidFill>
              </a:rPr>
              <a:t>the</a:t>
            </a:r>
            <a:r>
              <a:rPr lang="nl-BE" sz="2400" dirty="0">
                <a:solidFill>
                  <a:srgbClr val="0070C0"/>
                </a:solidFill>
              </a:rPr>
              <a:t> </a:t>
            </a:r>
            <a:r>
              <a:rPr lang="nl-BE" sz="2400" dirty="0" err="1">
                <a:solidFill>
                  <a:srgbClr val="0070C0"/>
                </a:solidFill>
              </a:rPr>
              <a:t>ones</a:t>
            </a:r>
            <a:r>
              <a:rPr lang="nl-BE" sz="2400" dirty="0">
                <a:solidFill>
                  <a:srgbClr val="0070C0"/>
                </a:solidFill>
              </a:rPr>
              <a:t> that are </a:t>
            </a:r>
            <a:r>
              <a:rPr lang="nl-BE" sz="2400" dirty="0" err="1">
                <a:solidFill>
                  <a:srgbClr val="0070C0"/>
                </a:solidFill>
              </a:rPr>
              <a:t>typically</a:t>
            </a:r>
            <a:r>
              <a:rPr lang="nl-BE" sz="2400" dirty="0">
                <a:solidFill>
                  <a:srgbClr val="0070C0"/>
                </a:solidFill>
              </a:rPr>
              <a:t> </a:t>
            </a:r>
            <a:r>
              <a:rPr lang="nl-BE" sz="2400" dirty="0" err="1">
                <a:solidFill>
                  <a:srgbClr val="0070C0"/>
                </a:solidFill>
              </a:rPr>
              <a:t>reported</a:t>
            </a:r>
            <a:r>
              <a:rPr lang="nl-BE" sz="2400" dirty="0">
                <a:solidFill>
                  <a:srgbClr val="0070C0"/>
                </a:solidFill>
              </a:rPr>
              <a:t> by Incoming Inspection.</a:t>
            </a:r>
          </a:p>
        </p:txBody>
      </p:sp>
    </p:spTree>
    <p:extLst>
      <p:ext uri="{BB962C8B-B14F-4D97-AF65-F5344CB8AC3E}">
        <p14:creationId xmlns:p14="http://schemas.microsoft.com/office/powerpoint/2010/main" val="3582971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93999" y="1213200"/>
            <a:ext cx="17116100" cy="779780"/>
          </a:xfrm>
        </p:spPr>
        <p:txBody>
          <a:bodyPr/>
          <a:lstStyle/>
          <a:p>
            <a:r>
              <a:rPr lang="nl-NL" dirty="0"/>
              <a:t>1000 - Component issue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D684D80-18F2-456B-A798-671FC52EB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357955"/>
              </p:ext>
            </p:extLst>
          </p:nvPr>
        </p:nvGraphicFramePr>
        <p:xfrm>
          <a:off x="1494000" y="4934595"/>
          <a:ext cx="16550939" cy="4968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20614">
                  <a:extLst>
                    <a:ext uri="{9D8B030D-6E8A-4147-A177-3AD203B41FA5}">
                      <a16:colId xmlns:a16="http://schemas.microsoft.com/office/drawing/2014/main" val="1052861415"/>
                    </a:ext>
                  </a:extLst>
                </a:gridCol>
                <a:gridCol w="2601894">
                  <a:extLst>
                    <a:ext uri="{9D8B030D-6E8A-4147-A177-3AD203B41FA5}">
                      <a16:colId xmlns:a16="http://schemas.microsoft.com/office/drawing/2014/main" val="3894239709"/>
                    </a:ext>
                  </a:extLst>
                </a:gridCol>
                <a:gridCol w="8528431">
                  <a:extLst>
                    <a:ext uri="{9D8B030D-6E8A-4147-A177-3AD203B41FA5}">
                      <a16:colId xmlns:a16="http://schemas.microsoft.com/office/drawing/2014/main" val="3623326868"/>
                    </a:ext>
                  </a:extLst>
                </a:gridCol>
              </a:tblGrid>
              <a:tr h="41404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+mj-lt"/>
                        </a:rPr>
                        <a:t>Component burnt out / blown up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>
                          <a:effectLst/>
                          <a:latin typeface="+mj-lt"/>
                        </a:rPr>
                        <a:t>1001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50752512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>
                          <a:effectLst/>
                          <a:latin typeface="+mj-lt"/>
                        </a:rPr>
                        <a:t>Component defect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>
                          <a:effectLst/>
                          <a:latin typeface="+mj-lt"/>
                        </a:rPr>
                        <a:t>1002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34895052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Component </a:t>
                      </a:r>
                      <a:r>
                        <a:rPr lang="nl-BE" sz="240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fysically</a:t>
                      </a:r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broken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 dirty="0">
                          <a:effectLst/>
                          <a:latin typeface="+mj-lt"/>
                        </a:rPr>
                        <a:t>1003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E.g.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broken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connector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due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to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bad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packaging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04678702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>
                          <a:effectLst/>
                          <a:latin typeface="+mj-lt"/>
                        </a:rPr>
                        <a:t>Component out of </a:t>
                      </a:r>
                      <a:r>
                        <a:rPr lang="nl-BE" sz="2400" u="none" strike="noStrike" dirty="0" err="1">
                          <a:effectLst/>
                          <a:latin typeface="+mj-lt"/>
                        </a:rPr>
                        <a:t>spec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>
                          <a:effectLst/>
                          <a:latin typeface="+mj-lt"/>
                        </a:rPr>
                        <a:t>1004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94446083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>
                          <a:effectLst/>
                          <a:latin typeface="+mj-lt"/>
                        </a:rPr>
                        <a:t>Component worn out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>
                          <a:effectLst/>
                          <a:latin typeface="+mj-lt"/>
                        </a:rPr>
                        <a:t>1005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80064190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>
                          <a:effectLst/>
                          <a:latin typeface="+mj-lt"/>
                        </a:rPr>
                        <a:t>PCB fault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>
                          <a:effectLst/>
                          <a:latin typeface="+mj-lt"/>
                        </a:rPr>
                        <a:t>1020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PCB =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Bareboard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(without population)!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38241933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PCB </a:t>
                      </a:r>
                      <a:r>
                        <a:rPr lang="nl-BE" sz="240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fault</a:t>
                      </a:r>
                      <a:r>
                        <a:rPr lang="nl-BE" sz="2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– Short circuit</a:t>
                      </a:r>
                      <a:endParaRPr lang="nl-BE" sz="2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1021</a:t>
                      </a:r>
                      <a:endParaRPr lang="nl-BE" sz="2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8760025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PCB fault – Open</a:t>
                      </a:r>
                      <a:endParaRPr lang="nl-BE" sz="2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1022</a:t>
                      </a:r>
                      <a:endParaRPr lang="nl-BE" sz="2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43915133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PCB </a:t>
                      </a:r>
                      <a:r>
                        <a:rPr lang="nl-BE" sz="240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fault</a:t>
                      </a:r>
                      <a:r>
                        <a:rPr lang="nl-BE" sz="2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– Via </a:t>
                      </a:r>
                      <a:r>
                        <a:rPr lang="nl-BE" sz="240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problem</a:t>
                      </a:r>
                      <a:endParaRPr lang="nl-BE" sz="2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1023</a:t>
                      </a:r>
                      <a:endParaRPr lang="nl-BE" sz="2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67767296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Module defect</a:t>
                      </a:r>
                      <a:endParaRPr lang="nl-BE" sz="2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1030</a:t>
                      </a:r>
                      <a:endParaRPr lang="nl-BE" sz="2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E.g. defect power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supply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module of </a:t>
                      </a:r>
                      <a:r>
                        <a:rPr lang="nl-B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</a:t>
                      </a:r>
                      <a:r>
                        <a:rPr lang="nl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product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55739258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Module wrong type</a:t>
                      </a:r>
                      <a:endParaRPr lang="nl-BE" sz="2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1031</a:t>
                      </a:r>
                      <a:endParaRPr lang="nl-BE" sz="2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58596783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Module </a:t>
                      </a:r>
                      <a:r>
                        <a:rPr lang="nl-BE" sz="240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burnt</a:t>
                      </a:r>
                      <a:r>
                        <a:rPr lang="nl-BE" sz="2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out</a:t>
                      </a:r>
                      <a:endParaRPr lang="nl-BE" sz="2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1032</a:t>
                      </a:r>
                      <a:endParaRPr lang="nl-BE" sz="2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33760084"/>
                  </a:ext>
                </a:extLst>
              </a:tr>
            </a:tbl>
          </a:graphicData>
        </a:graphic>
      </p:graphicFrame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8CD7F88-F3B7-4C4F-AD91-126F838B0D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3999" y="2630339"/>
            <a:ext cx="17991098" cy="1440160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 err="1"/>
              <a:t>With</a:t>
            </a:r>
            <a:r>
              <a:rPr lang="nl-NL" sz="3200" dirty="0"/>
              <a:t> component we </a:t>
            </a:r>
            <a:r>
              <a:rPr lang="nl-NL" sz="3200" dirty="0" err="1"/>
              <a:t>define</a:t>
            </a:r>
            <a:r>
              <a:rPr lang="nl-NL" sz="3200" dirty="0"/>
              <a:t> a </a:t>
            </a:r>
            <a:r>
              <a:rPr lang="nl-NL" sz="3200" b="1" dirty="0"/>
              <a:t>“</a:t>
            </a:r>
            <a:r>
              <a:rPr lang="nl-NL" sz="3200" b="1" dirty="0" err="1"/>
              <a:t>catalog</a:t>
            </a:r>
            <a:r>
              <a:rPr lang="nl-NL" sz="3200" b="1" dirty="0"/>
              <a:t>” part </a:t>
            </a:r>
            <a:r>
              <a:rPr lang="nl-NL" sz="3200" dirty="0" err="1"/>
              <a:t>which</a:t>
            </a:r>
            <a:r>
              <a:rPr lang="nl-NL" sz="3200" dirty="0"/>
              <a:t> we </a:t>
            </a:r>
            <a:r>
              <a:rPr lang="nl-NL" sz="3200" dirty="0" err="1"/>
              <a:t>purchase</a:t>
            </a:r>
            <a:r>
              <a:rPr lang="nl-NL" sz="3200" dirty="0"/>
              <a:t> </a:t>
            </a:r>
            <a:r>
              <a:rPr lang="nl-NL" sz="3200" dirty="0" err="1"/>
              <a:t>from</a:t>
            </a:r>
            <a:r>
              <a:rPr lang="nl-NL" sz="3200" dirty="0"/>
              <a:t> </a:t>
            </a:r>
            <a:r>
              <a:rPr lang="nl-NL" sz="3200" dirty="0" err="1"/>
              <a:t>an</a:t>
            </a:r>
            <a:r>
              <a:rPr lang="nl-NL" sz="3200" dirty="0"/>
              <a:t> </a:t>
            </a:r>
            <a:r>
              <a:rPr lang="nl-NL" sz="3200" dirty="0" err="1"/>
              <a:t>external</a:t>
            </a:r>
            <a:r>
              <a:rPr lang="nl-NL" sz="3200" dirty="0"/>
              <a:t> party </a:t>
            </a:r>
          </a:p>
          <a:p>
            <a:pPr marL="0" indent="0">
              <a:buNone/>
            </a:pPr>
            <a:r>
              <a:rPr lang="nl-NL" sz="3200" dirty="0" err="1"/>
              <a:t>which</a:t>
            </a:r>
            <a:r>
              <a:rPr lang="nl-NL" sz="3200" dirty="0"/>
              <a:t> is </a:t>
            </a:r>
            <a:r>
              <a:rPr lang="nl-NL" sz="3200" b="1" dirty="0" err="1"/>
              <a:t>not</a:t>
            </a:r>
            <a:r>
              <a:rPr lang="nl-NL" sz="3200" b="1" dirty="0"/>
              <a:t> a subcontractor </a:t>
            </a:r>
            <a:r>
              <a:rPr lang="nl-NL" sz="3200" dirty="0"/>
              <a:t>(Televic Bulgaria, KAT, Proplace,..).</a:t>
            </a:r>
          </a:p>
          <a:p>
            <a:pPr marL="0" indent="0">
              <a:buNone/>
            </a:pPr>
            <a:r>
              <a:rPr lang="nl-NL" sz="3200" dirty="0"/>
              <a:t>E.g. a connector, chip, power module, camera, display,..</a:t>
            </a:r>
          </a:p>
        </p:txBody>
      </p:sp>
    </p:spTree>
    <p:extLst>
      <p:ext uri="{BB962C8B-B14F-4D97-AF65-F5344CB8AC3E}">
        <p14:creationId xmlns:p14="http://schemas.microsoft.com/office/powerpoint/2010/main" val="2398660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93999" y="1213200"/>
            <a:ext cx="17116100" cy="779780"/>
          </a:xfrm>
        </p:spPr>
        <p:txBody>
          <a:bodyPr/>
          <a:lstStyle/>
          <a:p>
            <a:r>
              <a:rPr lang="nl-NL" dirty="0"/>
              <a:t>1100 - </a:t>
            </a:r>
            <a:r>
              <a:rPr lang="nl-NL" dirty="0" err="1"/>
              <a:t>Mechanical</a:t>
            </a:r>
            <a:r>
              <a:rPr lang="nl-NL" dirty="0"/>
              <a:t> issue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C4C2035-18CE-4AFE-B622-18EDEC3DF5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475573"/>
              </p:ext>
            </p:extLst>
          </p:nvPr>
        </p:nvGraphicFramePr>
        <p:xfrm>
          <a:off x="1401712" y="6302747"/>
          <a:ext cx="17919092" cy="1957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7652">
                  <a:extLst>
                    <a:ext uri="{9D8B030D-6E8A-4147-A177-3AD203B41FA5}">
                      <a16:colId xmlns:a16="http://schemas.microsoft.com/office/drawing/2014/main" val="56463364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542486308"/>
                    </a:ext>
                  </a:extLst>
                </a:gridCol>
                <a:gridCol w="10657184">
                  <a:extLst>
                    <a:ext uri="{9D8B030D-6E8A-4147-A177-3AD203B41FA5}">
                      <a16:colId xmlns:a16="http://schemas.microsoft.com/office/drawing/2014/main" val="502657188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Wrong screening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1180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8401257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Dimension</a:t>
                      </a:r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/ </a:t>
                      </a:r>
                      <a:r>
                        <a:rPr lang="nl-BE" sz="240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Tolerances</a:t>
                      </a:r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- </a:t>
                      </a:r>
                      <a:r>
                        <a:rPr lang="nl-BE" sz="240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Not</a:t>
                      </a:r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OK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1181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Typically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noticed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after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measurement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via QI09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36986262"/>
                  </a:ext>
                </a:extLst>
              </a:tr>
              <a:tr h="464036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Flatness</a:t>
                      </a:r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not</a:t>
                      </a:r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OK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1182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Check required by QG09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for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MECH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84466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Sharp </a:t>
                      </a:r>
                      <a:r>
                        <a:rPr lang="nl-BE" sz="240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edges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1183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Check required by QG09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MECH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6482619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Aspect / Finish / Surface - Not OK</a:t>
                      </a:r>
                      <a:endParaRPr lang="en-US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1190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See WI_QA_04_E-VisualInspectionStandardMechanicalParts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6617209"/>
                  </a:ext>
                </a:extLst>
              </a:tr>
            </a:tbl>
          </a:graphicData>
        </a:graphic>
      </p:graphicFrame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0489879-C9B9-4BD2-B689-08953FE83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1993" y="2702348"/>
            <a:ext cx="17991098" cy="1656184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/>
              <a:t>= </a:t>
            </a:r>
            <a:r>
              <a:rPr lang="nl-NL" sz="3200" dirty="0" err="1"/>
              <a:t>Applicable</a:t>
            </a:r>
            <a:r>
              <a:rPr lang="nl-NL" sz="3200" dirty="0"/>
              <a:t> </a:t>
            </a:r>
            <a:r>
              <a:rPr lang="nl-NL" sz="3200" dirty="0" err="1"/>
              <a:t>to</a:t>
            </a:r>
            <a:r>
              <a:rPr lang="nl-NL" sz="3200" dirty="0"/>
              <a:t> delivery of </a:t>
            </a:r>
            <a:r>
              <a:rPr lang="nl-NL" sz="3200" dirty="0" err="1"/>
              <a:t>mechanical</a:t>
            </a:r>
            <a:r>
              <a:rPr lang="nl-NL" sz="3200" dirty="0"/>
              <a:t> </a:t>
            </a:r>
            <a:r>
              <a:rPr lang="nl-NL" sz="3200" dirty="0" err="1"/>
              <a:t>parts</a:t>
            </a:r>
            <a:r>
              <a:rPr lang="nl-NL" sz="3200" dirty="0"/>
              <a:t> </a:t>
            </a:r>
          </a:p>
          <a:p>
            <a:pPr marL="0" indent="0">
              <a:buNone/>
            </a:pPr>
            <a:r>
              <a:rPr lang="nl-NL" sz="3200" dirty="0"/>
              <a:t>(</a:t>
            </a:r>
            <a:r>
              <a:rPr lang="nl-NL" sz="3200" dirty="0" err="1"/>
              <a:t>which</a:t>
            </a:r>
            <a:r>
              <a:rPr lang="nl-NL" sz="3200" dirty="0"/>
              <a:t> </a:t>
            </a:r>
            <a:r>
              <a:rPr lang="nl-NL" sz="3200" dirty="0" err="1"/>
              <a:t>can</a:t>
            </a:r>
            <a:r>
              <a:rPr lang="nl-NL" sz="3200" dirty="0"/>
              <a:t> </a:t>
            </a:r>
            <a:r>
              <a:rPr lang="nl-NL" sz="3200" dirty="0" err="1"/>
              <a:t>already</a:t>
            </a:r>
            <a:r>
              <a:rPr lang="nl-NL" sz="3200" dirty="0"/>
              <a:t> be assembled in a product </a:t>
            </a:r>
            <a:r>
              <a:rPr lang="nl-NL" sz="3200" dirty="0" err="1"/>
              <a:t>by</a:t>
            </a:r>
            <a:r>
              <a:rPr lang="nl-NL" sz="3200" dirty="0"/>
              <a:t> a subcontractor), </a:t>
            </a:r>
          </a:p>
          <a:p>
            <a:pPr marL="0" indent="0">
              <a:buNone/>
            </a:pPr>
            <a:r>
              <a:rPr lang="nl-NL" sz="3200" dirty="0" err="1"/>
              <a:t>that</a:t>
            </a:r>
            <a:r>
              <a:rPr lang="nl-NL" sz="3200" dirty="0"/>
              <a:t> are </a:t>
            </a:r>
            <a:r>
              <a:rPr lang="nl-NL" sz="3200" dirty="0" err="1"/>
              <a:t>based</a:t>
            </a:r>
            <a:r>
              <a:rPr lang="nl-NL" sz="3200" dirty="0"/>
              <a:t> on a </a:t>
            </a:r>
            <a:r>
              <a:rPr lang="nl-NL" sz="3200" dirty="0" err="1"/>
              <a:t>drawing</a:t>
            </a:r>
            <a:r>
              <a:rPr lang="nl-NL" sz="3200" dirty="0"/>
              <a:t>/</a:t>
            </a:r>
            <a:r>
              <a:rPr lang="nl-NL" sz="3200" dirty="0" err="1"/>
              <a:t>specification</a:t>
            </a:r>
            <a:r>
              <a:rPr lang="nl-NL" sz="3200" dirty="0"/>
              <a:t> </a:t>
            </a:r>
            <a:r>
              <a:rPr lang="nl-NL" sz="3200" dirty="0" err="1"/>
              <a:t>from</a:t>
            </a:r>
            <a:r>
              <a:rPr lang="nl-NL" sz="3200" dirty="0"/>
              <a:t> Televic.</a:t>
            </a:r>
          </a:p>
          <a:p>
            <a:pPr marL="0" indent="0">
              <a:buNone/>
            </a:pPr>
            <a:r>
              <a:rPr lang="nl-NL" sz="3200" dirty="0" err="1"/>
              <a:t>Therefore</a:t>
            </a:r>
            <a:r>
              <a:rPr lang="nl-NL" sz="3200" dirty="0"/>
              <a:t>, </a:t>
            </a:r>
            <a:r>
              <a:rPr lang="nl-NL" sz="3200" dirty="0" err="1"/>
              <a:t>mechanical</a:t>
            </a:r>
            <a:r>
              <a:rPr lang="nl-NL" sz="3200" dirty="0"/>
              <a:t> </a:t>
            </a:r>
            <a:r>
              <a:rPr lang="nl-NL" sz="3200" dirty="0" err="1"/>
              <a:t>parts</a:t>
            </a:r>
            <a:r>
              <a:rPr lang="nl-NL" sz="3200" dirty="0"/>
              <a:t> </a:t>
            </a:r>
            <a:r>
              <a:rPr lang="nl-NL" sz="3200" dirty="0" err="1"/>
              <a:t>should</a:t>
            </a:r>
            <a:r>
              <a:rPr lang="nl-NL" sz="3200" dirty="0"/>
              <a:t> </a:t>
            </a:r>
            <a:r>
              <a:rPr lang="nl-NL" sz="3200" dirty="0" err="1"/>
              <a:t>not</a:t>
            </a:r>
            <a:r>
              <a:rPr lang="nl-NL" sz="3200" dirty="0"/>
              <a:t> be </a:t>
            </a:r>
            <a:r>
              <a:rPr lang="nl-NL" sz="3200" dirty="0" err="1"/>
              <a:t>confused</a:t>
            </a:r>
            <a:r>
              <a:rPr lang="nl-NL" sz="3200" dirty="0"/>
              <a:t> </a:t>
            </a:r>
            <a:r>
              <a:rPr lang="nl-NL" sz="3200" dirty="0" err="1"/>
              <a:t>with</a:t>
            </a:r>
            <a:r>
              <a:rPr lang="nl-NL" sz="3200" dirty="0"/>
              <a:t> “components” (</a:t>
            </a:r>
            <a:r>
              <a:rPr lang="nl-NL" sz="3200" dirty="0" err="1"/>
              <a:t>see</a:t>
            </a:r>
            <a:r>
              <a:rPr lang="nl-NL" sz="3200" dirty="0"/>
              <a:t> </a:t>
            </a:r>
            <a:r>
              <a:rPr lang="nl-NL" sz="3200" dirty="0" err="1"/>
              <a:t>before</a:t>
            </a:r>
            <a:r>
              <a:rPr lang="nl-NL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92817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93999" y="1213200"/>
            <a:ext cx="17116100" cy="779780"/>
          </a:xfrm>
        </p:spPr>
        <p:txBody>
          <a:bodyPr/>
          <a:lstStyle/>
          <a:p>
            <a:r>
              <a:rPr lang="nl-NL" dirty="0"/>
              <a:t>1200 - Assembly issue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032EF7C-F960-442F-B04C-82A86F6A7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642904"/>
              </p:ext>
            </p:extLst>
          </p:nvPr>
        </p:nvGraphicFramePr>
        <p:xfrm>
          <a:off x="1493999" y="3350419"/>
          <a:ext cx="17559052" cy="77717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45683">
                  <a:extLst>
                    <a:ext uri="{9D8B030D-6E8A-4147-A177-3AD203B41FA5}">
                      <a16:colId xmlns:a16="http://schemas.microsoft.com/office/drawing/2014/main" val="734115024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298482280"/>
                    </a:ext>
                  </a:extLst>
                </a:gridCol>
                <a:gridCol w="10369153">
                  <a:extLst>
                    <a:ext uri="{9D8B030D-6E8A-4147-A177-3AD203B41FA5}">
                      <a16:colId xmlns:a16="http://schemas.microsoft.com/office/drawing/2014/main" val="3412360725"/>
                    </a:ext>
                  </a:extLst>
                </a:gridCol>
              </a:tblGrid>
              <a:tr h="62904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Mounting</a:t>
                      </a:r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error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1201</a:t>
                      </a:r>
                      <a:endParaRPr lang="nl-BE" sz="24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E.g. wrong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sequence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washer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, spring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washer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and nut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72563001"/>
                  </a:ext>
                </a:extLst>
              </a:tr>
              <a:tr h="38599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>
                          <a:effectLst/>
                          <a:latin typeface="+mj-lt"/>
                        </a:rPr>
                        <a:t>Bad contact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>
                          <a:effectLst/>
                          <a:latin typeface="+mj-lt"/>
                        </a:rPr>
                        <a:t>1202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43018742"/>
                  </a:ext>
                </a:extLst>
              </a:tr>
              <a:tr h="38599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Jumpers wrong setting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1203</a:t>
                      </a:r>
                      <a:endParaRPr lang="nl-BE" sz="24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Typically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defined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in E07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4007227"/>
                  </a:ext>
                </a:extLst>
              </a:tr>
              <a:tr h="38599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Not tested when test is required</a:t>
                      </a:r>
                      <a:endParaRPr lang="en-US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1204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See E15 (TRA), E09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22174045"/>
                  </a:ext>
                </a:extLst>
              </a:tr>
              <a:tr h="38599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Damaged</a:t>
                      </a:r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by operator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1205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95043014"/>
                  </a:ext>
                </a:extLst>
              </a:tr>
              <a:tr h="38599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Component wrong type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1206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E.g. wrong component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value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populated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(other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resistor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/capacitor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value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,..)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94992088"/>
                  </a:ext>
                </a:extLst>
              </a:tr>
              <a:tr h="516202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Soldering failure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1210</a:t>
                      </a:r>
                      <a:endParaRPr lang="nl-BE" sz="24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78434500"/>
                  </a:ext>
                </a:extLst>
              </a:tr>
              <a:tr h="38599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Soldering failure – Open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1211</a:t>
                      </a:r>
                      <a:endParaRPr lang="nl-BE" sz="24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E.g.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cold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solder joint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36586901"/>
                  </a:ext>
                </a:extLst>
              </a:tr>
              <a:tr h="38599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Soldering failure – Short</a:t>
                      </a:r>
                      <a:endParaRPr lang="nl-BE" sz="24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1212</a:t>
                      </a:r>
                      <a:endParaRPr lang="nl-BE" sz="24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91870738"/>
                  </a:ext>
                </a:extLst>
              </a:tr>
              <a:tr h="38599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Soldering failure – Missing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1213</a:t>
                      </a:r>
                      <a:endParaRPr lang="nl-BE" sz="24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E.g.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one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of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the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PTH lead-outs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not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soldered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37978986"/>
                  </a:ext>
                </a:extLst>
              </a:tr>
              <a:tr h="38599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Component </a:t>
                      </a:r>
                      <a:r>
                        <a:rPr lang="nl-BE" sz="240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polarisation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1214</a:t>
                      </a:r>
                      <a:endParaRPr lang="nl-BE" sz="24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70735098"/>
                  </a:ext>
                </a:extLst>
              </a:tr>
              <a:tr h="38599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Component - Incorrect placement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1215</a:t>
                      </a:r>
                      <a:endParaRPr lang="nl-BE" sz="24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E.g.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not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placed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acc.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to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IPC-A-610x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71249347"/>
                  </a:ext>
                </a:extLst>
              </a:tr>
              <a:tr h="38599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Component - </a:t>
                      </a:r>
                      <a:r>
                        <a:rPr lang="nl-BE" sz="240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Lifted</a:t>
                      </a:r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/ </a:t>
                      </a:r>
                      <a:r>
                        <a:rPr lang="nl-BE" sz="240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Tombstoning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1216</a:t>
                      </a:r>
                      <a:endParaRPr lang="nl-BE" sz="24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76004380"/>
                  </a:ext>
                </a:extLst>
              </a:tr>
              <a:tr h="38599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Component - Leads </a:t>
                      </a:r>
                      <a:r>
                        <a:rPr lang="nl-BE" sz="240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too</a:t>
                      </a:r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long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1217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E.g. lead-outs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longer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than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2,5mm (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see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IPC-A-610H </a:t>
                      </a:r>
                      <a:r>
                        <a:rPr lang="nl-BE" sz="2400" b="0" i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section</a:t>
                      </a:r>
                      <a:r>
                        <a:rPr lang="nl-BE" sz="2400" b="0" i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7.3)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82847366"/>
                  </a:ext>
                </a:extLst>
              </a:tr>
              <a:tr h="38599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Component - </a:t>
                      </a:r>
                      <a:r>
                        <a:rPr lang="nl-BE" sz="240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Silicon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1218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E.g. missing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silicon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around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ELCO’s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typically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specified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in E07)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20866880"/>
                  </a:ext>
                </a:extLst>
              </a:tr>
              <a:tr h="38599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Wiring</a:t>
                      </a:r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fault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1220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E.g.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contacts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not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well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crimped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(acc.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to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IPC WHMA-A-620x), </a:t>
                      </a:r>
                    </a:p>
                    <a:p>
                      <a:pPr algn="l" fontAlgn="b"/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or incorrect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wire-wrap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799848231"/>
                  </a:ext>
                </a:extLst>
              </a:tr>
              <a:tr h="38599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Conformal</a:t>
                      </a:r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coating (</a:t>
                      </a:r>
                      <a:r>
                        <a:rPr lang="nl-BE" sz="240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tropicalisation</a:t>
                      </a:r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1230</a:t>
                      </a:r>
                      <a:endParaRPr lang="nl-BE" sz="24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E.g. coating on connector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contacts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19636253"/>
                  </a:ext>
                </a:extLst>
              </a:tr>
              <a:tr h="38599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Loose component / </a:t>
                      </a:r>
                      <a:r>
                        <a:rPr lang="nl-BE" sz="240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not</a:t>
                      </a:r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tightened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1240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E.g.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screw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not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tightened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acc.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to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required </a:t>
                      </a:r>
                      <a:r>
                        <a:rPr lang="nl-BE" sz="2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torque</a:t>
                      </a:r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algn="l" fontAlgn="b"/>
                      <a:r>
                        <a:rPr lang="nl-BE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(E07 or </a:t>
                      </a:r>
                      <a:r>
                        <a:rPr lang="pt-BR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WI_PRD_15_E_Torques)</a:t>
                      </a:r>
                      <a:endParaRPr lang="nl-BE" sz="24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580843899"/>
                  </a:ext>
                </a:extLst>
              </a:tr>
            </a:tbl>
          </a:graphicData>
        </a:graphic>
      </p:graphicFrame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E6FDA75-F705-47CB-A07B-4D6A1579E8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3999" y="2008510"/>
            <a:ext cx="17991098" cy="1656184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/>
              <a:t>= </a:t>
            </a:r>
            <a:r>
              <a:rPr lang="nl-NL" sz="3200" dirty="0" err="1"/>
              <a:t>Typically</a:t>
            </a:r>
            <a:r>
              <a:rPr lang="nl-NL" sz="3200" dirty="0"/>
              <a:t> </a:t>
            </a:r>
            <a:r>
              <a:rPr lang="nl-NL" sz="3200" dirty="0" err="1"/>
              <a:t>noticed</a:t>
            </a:r>
            <a:r>
              <a:rPr lang="nl-NL" sz="3200" dirty="0"/>
              <a:t> on units assembled </a:t>
            </a:r>
            <a:r>
              <a:rPr lang="nl-NL" sz="3200" dirty="0" err="1"/>
              <a:t>internally</a:t>
            </a:r>
            <a:r>
              <a:rPr lang="nl-NL" sz="3200" dirty="0"/>
              <a:t> or </a:t>
            </a:r>
            <a:r>
              <a:rPr lang="nl-NL" sz="3200" dirty="0" err="1"/>
              <a:t>by</a:t>
            </a:r>
            <a:r>
              <a:rPr lang="nl-NL" sz="3200" dirty="0"/>
              <a:t> subcontractors </a:t>
            </a:r>
          </a:p>
          <a:p>
            <a:pPr marL="0" indent="0">
              <a:buNone/>
            </a:pPr>
            <a:r>
              <a:rPr lang="nl-NL" sz="3200" dirty="0"/>
              <a:t>(Televic Bulgaria, KAT, Proplace,..)</a:t>
            </a:r>
          </a:p>
        </p:txBody>
      </p:sp>
    </p:spTree>
    <p:extLst>
      <p:ext uri="{BB962C8B-B14F-4D97-AF65-F5344CB8AC3E}">
        <p14:creationId xmlns:p14="http://schemas.microsoft.com/office/powerpoint/2010/main" val="2982948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Televic">
      <a:dk1>
        <a:sysClr val="windowText" lastClr="000000"/>
      </a:dk1>
      <a:lt1>
        <a:sysClr val="window" lastClr="FFFFFF"/>
      </a:lt1>
      <a:dk2>
        <a:srgbClr val="282C2E"/>
      </a:dk2>
      <a:lt2>
        <a:srgbClr val="EEEEEF"/>
      </a:lt2>
      <a:accent1>
        <a:srgbClr val="A6CF39"/>
      </a:accent1>
      <a:accent2>
        <a:srgbClr val="96999C"/>
      </a:accent2>
      <a:accent3>
        <a:srgbClr val="535658"/>
      </a:accent3>
      <a:accent4>
        <a:srgbClr val="B8D961"/>
      </a:accent4>
      <a:accent5>
        <a:srgbClr val="FD8402"/>
      </a:accent5>
      <a:accent6>
        <a:srgbClr val="00176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8934C998-62A0-4E8E-BDD0-F74D57920077}" vid="{A4F800D3-370E-434D-A24C-9C0A12A900F6}"/>
    </a:ext>
  </a:extLst>
</a:theme>
</file>

<file path=ppt/theme/theme2.xml><?xml version="1.0" encoding="utf-8"?>
<a:theme xmlns:a="http://schemas.openxmlformats.org/drawingml/2006/main" name="Office Theme">
  <a:themeElements>
    <a:clrScheme name="Televic">
      <a:dk1>
        <a:sysClr val="windowText" lastClr="000000"/>
      </a:dk1>
      <a:lt1>
        <a:sysClr val="window" lastClr="FFFFFF"/>
      </a:lt1>
      <a:dk2>
        <a:srgbClr val="282C2E"/>
      </a:dk2>
      <a:lt2>
        <a:srgbClr val="EEEEEF"/>
      </a:lt2>
      <a:accent1>
        <a:srgbClr val="A6CE39"/>
      </a:accent1>
      <a:accent2>
        <a:srgbClr val="B8D961"/>
      </a:accent2>
      <a:accent3>
        <a:srgbClr val="001760"/>
      </a:accent3>
      <a:accent4>
        <a:srgbClr val="535658"/>
      </a:accent4>
      <a:accent5>
        <a:srgbClr val="FD8402"/>
      </a:accent5>
      <a:accent6>
        <a:srgbClr val="FF0012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levic">
      <a:dk1>
        <a:sysClr val="windowText" lastClr="000000"/>
      </a:dk1>
      <a:lt1>
        <a:sysClr val="window" lastClr="FFFFFF"/>
      </a:lt1>
      <a:dk2>
        <a:srgbClr val="282C2E"/>
      </a:dk2>
      <a:lt2>
        <a:srgbClr val="EEEEEF"/>
      </a:lt2>
      <a:accent1>
        <a:srgbClr val="A6CE39"/>
      </a:accent1>
      <a:accent2>
        <a:srgbClr val="B8D961"/>
      </a:accent2>
      <a:accent3>
        <a:srgbClr val="001760"/>
      </a:accent3>
      <a:accent4>
        <a:srgbClr val="535658"/>
      </a:accent4>
      <a:accent5>
        <a:srgbClr val="FD8402"/>
      </a:accent5>
      <a:accent6>
        <a:srgbClr val="FF0012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E963003A7DE6409DDE5D7D51D36549" ma:contentTypeVersion="4" ma:contentTypeDescription="Create a new document." ma:contentTypeScope="" ma:versionID="1adeb0a9ab76fc8eafc1f7af1f590618">
  <xsd:schema xmlns:xsd="http://www.w3.org/2001/XMLSchema" xmlns:xs="http://www.w3.org/2001/XMLSchema" xmlns:p="http://schemas.microsoft.com/office/2006/metadata/properties" xmlns:ns2="0ca389fe-e046-4d50-99a2-c544d030ae36" xmlns:ns3="ebaa4fb4-2a9f-49aa-a784-e1918fe814f8" targetNamespace="http://schemas.microsoft.com/office/2006/metadata/properties" ma:root="true" ma:fieldsID="26c8bcacbf765e4ee4629b084f6d7af8" ns2:_="" ns3:_="">
    <xsd:import namespace="0ca389fe-e046-4d50-99a2-c544d030ae36"/>
    <xsd:import namespace="ebaa4fb4-2a9f-49aa-a784-e1918fe814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a389fe-e046-4d50-99a2-c544d030ae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aa4fb4-2a9f-49aa-a784-e1918fe814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874B77-02B1-4E50-9B32-6EA39FDC9B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09343C-CD0B-4633-8A6B-7840EBB7BFA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A17CDCB-9746-408C-806B-62973564BE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a389fe-e046-4d50-99a2-c544d030ae36"/>
    <ds:schemaRef ds:uri="ebaa4fb4-2a9f-49aa-a784-e1918fe814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Error codes (FR_PRD_24_E_ErrorCodes)</Template>
  <TotalTime>150</TotalTime>
  <Words>1301</Words>
  <Application>Microsoft Office PowerPoint</Application>
  <PresentationFormat>Custom</PresentationFormat>
  <Paragraphs>256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Office-thema</vt:lpstr>
      <vt:lpstr>Error codes</vt:lpstr>
      <vt:lpstr>1. General 2. How to find the correct Error Code? 3. Main categories 4. Sub categories</vt:lpstr>
      <vt:lpstr>1. General</vt:lpstr>
      <vt:lpstr>2. How to find the correct Error Code?</vt:lpstr>
      <vt:lpstr>3. Main categories</vt:lpstr>
      <vt:lpstr>4. Sub categories</vt:lpstr>
      <vt:lpstr>1000 - Component issue</vt:lpstr>
      <vt:lpstr>1100 - Mechanical issue</vt:lpstr>
      <vt:lpstr>1200 - Assembly issue</vt:lpstr>
      <vt:lpstr>1300 - Part missing</vt:lpstr>
      <vt:lpstr>1400 - SW/FW issue</vt:lpstr>
      <vt:lpstr>1500 - Documentation issue</vt:lpstr>
      <vt:lpstr>1600 - Logistic issue</vt:lpstr>
      <vt:lpstr>1700 - Label issue</vt:lpstr>
      <vt:lpstr>1800 - Oxidation, Humidity &amp; Liquid</vt:lpstr>
      <vt:lpstr>1900 Contamination</vt:lpstr>
      <vt:lpstr>2000 - Version error</vt:lpstr>
      <vt:lpstr>3000 - Test system error</vt:lpstr>
      <vt:lpstr>8000 - Replaced out of precaution</vt:lpstr>
      <vt:lpstr>8100 - Retrofit on TLV demand</vt:lpstr>
      <vt:lpstr>9000 - Customer issue</vt:lpstr>
      <vt:lpstr>9100 - Retrofit on Client demand</vt:lpstr>
      <vt:lpstr>9900 - Costs too high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Error codes</dc:title>
  <dc:creator>Jorijn Steenlant</dc:creator>
  <cp:lastModifiedBy>Jorijn Steenlant</cp:lastModifiedBy>
  <cp:revision>29</cp:revision>
  <dcterms:created xsi:type="dcterms:W3CDTF">2022-01-28T08:06:05Z</dcterms:created>
  <dcterms:modified xsi:type="dcterms:W3CDTF">2022-02-01T15:52:11Z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2018-05-31T00:00:00Z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2018-05-31T00:00:00Z</vt:filetime>
  </property>
  <property fmtid="{D5CDD505-2E9C-101B-9397-08002B2CF9AE}" pid="5" name="ContentTypeId">
    <vt:lpwstr>0x01010081E963003A7DE6409DDE5D7D51D36549</vt:lpwstr>
  </property>
</Properties>
</file>